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60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1930"/>
    <a:srgbClr val="C054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796" autoAdjust="0"/>
  </p:normalViewPr>
  <p:slideViewPr>
    <p:cSldViewPr snapToGrid="0">
      <p:cViewPr>
        <p:scale>
          <a:sx n="125" d="100"/>
          <a:sy n="125" d="100"/>
        </p:scale>
        <p:origin x="9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CBE1F-6FE8-41C9-9750-E81BF4592264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564EE9-8265-4FAB-ABCD-CD30C752DC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29133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64EE9-8265-4FAB-ABCD-CD30C752DC3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6257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64EE9-8265-4FAB-ABCD-CD30C752DC3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98231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28C09C-C082-2B34-5B1C-20BAD2D65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11E493-AC5D-545F-924B-A39E4A3599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3F0F71-0999-0E04-0DBA-134F204860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910C6-3CB9-229E-D70F-0E1D3ACD75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64EE9-8265-4FAB-ABCD-CD30C752DC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6965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09915-BEDD-434D-0B30-7122BBCB2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D61F8-D313-5F40-79A4-738603852D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B00C5-8829-5E40-3AF6-C203A188B6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66312-9395-9C43-2E17-22B98ED8B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564EE9-8265-4FAB-ABCD-CD30C752DC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8089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F5C3E-A8F0-D768-4B2A-1E5F0C8A6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C19CA1-CDB1-91FB-21B3-F7B00D2E7E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004B-F2AD-E3AA-54D5-75896DB1F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3DDC4-760C-9BD1-DF59-2A93DE86A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43592-BC88-D6E7-D9CB-51F756C7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546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60D08-5C5F-CBCE-9725-E4682B4A1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504E1F-D056-8FF0-075F-325E15D5B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FA63B-691B-9970-B337-E0A6C50FF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337E5-B639-3A7E-56B7-D2110081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874AF8-39F5-E735-C239-D36EEBD7A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9407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B65469-3997-3E44-CAB1-6A2D94143A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57D2C-71B5-4631-D02C-DD3B5D359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6AB2F-82DC-B27E-7F0B-8BB0C298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C33870-B874-96CB-A37A-3DA42076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093B10-5DC4-6470-E761-EFD004F23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3975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74722-F37A-3C56-9482-3B5D24A3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E747B-8F9C-86D8-4DB1-DC175D4D8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5A8AA-3E29-858B-AEDD-52F68E51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9B8D7-C7C2-16C3-02CD-35F9C0C01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FF037B-E086-5F83-9448-EC0087838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0909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F231-22FE-557F-5733-778566F30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C8201-D2CE-FC20-CA4A-250081FA17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769AA-3024-75D5-84ED-9DD5C2867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59643-908E-3359-0708-D531105EC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5FCC7-EA2A-22A9-0728-BE84D9118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80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469B2-79CA-4722-9C87-6253E5966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03786-2EC4-A326-28F5-A7AE9862D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B9F53-74D5-FC08-8507-1ADD965AC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E4326-41B1-8D68-AD5F-5AEC9AB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67D07-1541-0B78-47E4-28ADC052C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01670F-92D4-759B-207F-0584D6944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123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40887-A4EE-C6D2-83D7-62A859154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F85094-6B2B-3CE6-1ABF-9F8A3A656B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2C98D1-C3C7-8D09-9CBC-56CFC1AB74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9094F8-2E90-9AAD-0DCD-E664853DA0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6D7146-5AF7-6633-FFC1-354AEE9069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1EFF21-258E-3822-DC43-47EF6F562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1C4738-9DD8-8F21-77DF-06EF730BD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6F09D3-B2F7-E189-5E49-91F743F2E2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6572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DB7E9-E6A3-0A55-085E-3BE56CB43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A49145-540B-A30B-941C-A1947547C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7B48ED-6C88-F2FF-8E42-BF17BA4C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710F4D-6502-988F-98B9-940727A2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3364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D2D391-6A90-FDEB-D85C-A5E371F38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3FB1BB-2D52-133A-D469-7D4A99C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BCBA42-8AD0-1BAF-DE47-92F4A073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647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7AC7A-F26E-E15F-98BD-544325CBA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D3E63D-E8AD-1FF3-9B48-6B01F1C2A1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0C78B-45F2-BF9C-0821-8ABA20EBCE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F4746-487F-1A02-B2DF-322878B05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DC8EC1-B6A9-7C6E-2FC5-27C11FCB0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D9BE0-47F1-ECEE-A03D-0D214F08E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6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0DD6-7A41-C415-A0F7-B399F33E9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FBBD72-638D-3870-6890-7B0B1FAB2A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C72234-F2BA-CC16-3A75-96686CB1D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FB3D0A-D119-A07B-199B-659ABB10B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4CF0B-558C-EBE4-E4B4-1E42E826F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33FE1E-DCA6-2E93-9B5C-6B141E52B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454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A4361-4B93-BD8D-8E10-82EA37A5E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A1E805-35CE-AB7D-DA88-A84561993D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3D17D7-B17A-653F-E193-E855F5DEC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B6DC37-B97F-4F8D-BCE3-205FF28A0EE3}" type="datetimeFigureOut">
              <a:rPr lang="en-GB" smtClean="0"/>
              <a:t>20/02/2025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A81BD-D1F9-663A-9F98-4BDC61D853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2DD74-4F14-6365-8F21-8922A1A09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03DCA9-FB30-4FA3-87DB-F1785D055A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427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8.svg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6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10" Type="http://schemas.openxmlformats.org/officeDocument/2006/relationships/image" Target="../media/image29.png"/><Relationship Id="rId4" Type="http://schemas.openxmlformats.org/officeDocument/2006/relationships/image" Target="../media/image7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8.sv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0.png"/><Relationship Id="rId9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circuit board&#10;&#10;AI-generated content may be incorrect.">
            <a:extLst>
              <a:ext uri="{FF2B5EF4-FFF2-40B4-BE49-F238E27FC236}">
                <a16:creationId xmlns:a16="http://schemas.microsoft.com/office/drawing/2014/main" id="{5C6BB712-E1A9-DDAC-D74A-70D802C3C7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6701" y="1661450"/>
            <a:ext cx="1419235" cy="1419235"/>
          </a:xfrm>
          <a:prstGeom prst="rect">
            <a:avLst/>
          </a:prstGeom>
        </p:spPr>
      </p:pic>
      <p:pic>
        <p:nvPicPr>
          <p:cNvPr id="11" name="Picture 10" descr="A close-up of a blue circuit board&#10;&#10;AI-generated content may be incorrect.">
            <a:extLst>
              <a:ext uri="{FF2B5EF4-FFF2-40B4-BE49-F238E27FC236}">
                <a16:creationId xmlns:a16="http://schemas.microsoft.com/office/drawing/2014/main" id="{3F8B61C1-1A0F-C677-FB44-931ED33BC8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57" b="89899" l="9271" r="90000">
                        <a14:foregroundMark x1="46634" y1="76046" x2="47292" y2="72150"/>
                        <a14:foregroundMark x1="13140" y1="40887" x2="12465" y2="40074"/>
                        <a14:foregroundMark x1="45313" y1="79654" x2="15371" y2="43576"/>
                        <a14:foregroundMark x1="16703" y1="48321" x2="17813" y2="49928"/>
                        <a14:foregroundMark x1="14291" y1="44827" x2="14377" y2="44951"/>
                        <a14:foregroundMark x1="11893" y1="41354" x2="12267" y2="41896"/>
                        <a14:foregroundMark x1="16721" y1="48299" x2="28854" y2="61616"/>
                        <a14:foregroundMark x1="28125" y1="61760" x2="25417" y2="60606"/>
                        <a14:foregroundMark x1="28333" y1="61616" x2="32083" y2="65512"/>
                        <a14:foregroundMark x1="31771" y1="65657" x2="45380" y2="80114"/>
                        <a14:foregroundMark x1="86042" y1="36508" x2="85833" y2="34055"/>
                        <a14:foregroundMark x1="87083" y1="36508" x2="83542" y2="31890"/>
                        <a14:foregroundMark x1="43958" y1="52381" x2="46875" y2="48629"/>
                        <a14:foregroundMark x1="44063" y1="51082" x2="42917" y2="46176"/>
                        <a14:foregroundMark x1="13539" y1="45697" x2="13650" y2="45873"/>
                        <a14:foregroundMark x1="10708" y1="41202" x2="11618" y2="42647"/>
                        <a14:foregroundMark x1="11585" y1="42686" x2="10346" y2="40924"/>
                        <a14:foregroundMark x1="10938" y1="42569" x2="14271" y2="45599"/>
                        <a14:backgroundMark x1="9896" y1="36652" x2="9375" y2="36652"/>
                        <a14:backgroundMark x1="8844" y1="39881" x2="8646" y2="39538"/>
                        <a14:backgroundMark x1="8750" y1="39250" x2="8750" y2="39250"/>
                        <a14:backgroundMark x1="8854" y1="40548" x2="8854" y2="39105"/>
                        <a14:backgroundMark x1="9896" y1="36508" x2="8542" y2="39538"/>
                        <a14:backgroundMark x1="13750" y1="48485" x2="13125" y2="47763"/>
                        <a14:backgroundMark x1="13438" y1="50216" x2="13021" y2="48341"/>
                        <a14:backgroundMark x1="14063" y1="51082" x2="13021" y2="48341"/>
                        <a14:backgroundMark x1="13958" y1="50361" x2="13021" y2="47330"/>
                        <a14:backgroundMark x1="12786" y1="47635" x2="15208" y2="50216"/>
                        <a14:backgroundMark x1="12708" y1="39105" x2="12708" y2="39105"/>
                        <a14:backgroundMark x1="45938" y1="76046" x2="45938" y2="76046"/>
                        <a14:backgroundMark x1="46771" y1="76768" x2="45521" y2="75613"/>
                        <a14:backgroundMark x1="46771" y1="76046" x2="47292" y2="75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1087838" y="3086382"/>
            <a:ext cx="2656960" cy="1917992"/>
          </a:xfrm>
          <a:prstGeom prst="rect">
            <a:avLst/>
          </a:prstGeom>
        </p:spPr>
      </p:pic>
      <p:pic>
        <p:nvPicPr>
          <p:cNvPr id="13" name="Picture 12" descr="A red rectangular device with many ports&#10;&#10;AI-generated content may be incorrect.">
            <a:extLst>
              <a:ext uri="{FF2B5EF4-FFF2-40B4-BE49-F238E27FC236}">
                <a16:creationId xmlns:a16="http://schemas.microsoft.com/office/drawing/2014/main" id="{D35B5DE3-9DB0-25D7-6862-BF0CDB1FE1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85" b="21101"/>
          <a:stretch/>
        </p:blipFill>
        <p:spPr>
          <a:xfrm rot="10800000" flipH="1" flipV="1">
            <a:off x="700893" y="5098965"/>
            <a:ext cx="3043905" cy="1484039"/>
          </a:xfrm>
          <a:prstGeom prst="rect">
            <a:avLst/>
          </a:prstGeom>
        </p:spPr>
      </p:pic>
      <p:pic>
        <p:nvPicPr>
          <p:cNvPr id="15" name="Picture 14" descr="A white and red device with a chip inside&#10;&#10;AI-generated content may be incorrect.">
            <a:extLst>
              <a:ext uri="{FF2B5EF4-FFF2-40B4-BE49-F238E27FC236}">
                <a16:creationId xmlns:a16="http://schemas.microsoft.com/office/drawing/2014/main" id="{BFCEA35A-2E0C-362F-CCCF-861D848814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7412" y1="43702" x2="47037" y2="42963"/>
                        <a14:foregroundMark x1="49630" y1="48074" x2="49513" y2="47844"/>
                        <a14:foregroundMark x1="47037" y1="42963" x2="47111" y2="42519"/>
                        <a14:backgroundMark x1="37630" y1="43926" x2="37037" y2="51704"/>
                        <a14:backgroundMark x1="37037" y1="51704" x2="36667" y2="50519"/>
                        <a14:backgroundMark x1="54963" y1="65333" x2="35778" y2="44296"/>
                        <a14:backgroundMark x1="35778" y1="44296" x2="34815" y2="42370"/>
                        <a14:backgroundMark x1="37111" y1="40519" x2="43630" y2="42667"/>
                        <a14:backgroundMark x1="43630" y1="42667" x2="44593" y2="44222"/>
                        <a14:backgroundMark x1="47037" y1="47333" x2="44815" y2="44000"/>
                        <a14:backgroundMark x1="52444" y1="51926" x2="48074" y2="53556"/>
                        <a14:backgroundMark x1="50296" y1="50000" x2="48444" y2="49185"/>
                        <a14:backgroundMark x1="45407" y1="44889" x2="48000" y2="48741"/>
                        <a14:backgroundMark x1="48519" y1="48148" x2="45556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926" t="23040" r="33182" b="49417"/>
          <a:stretch/>
        </p:blipFill>
        <p:spPr>
          <a:xfrm rot="20103767">
            <a:off x="1422881" y="-215649"/>
            <a:ext cx="2832759" cy="2446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494E76-4474-669E-54F7-559CD8A11B61}"/>
              </a:ext>
            </a:extLst>
          </p:cNvPr>
          <p:cNvSpPr txBox="1"/>
          <p:nvPr/>
        </p:nvSpPr>
        <p:spPr>
          <a:xfrm>
            <a:off x="3605232" y="5711372"/>
            <a:ext cx="23723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Raspberry pi 5 8Gb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F0CC6C-D451-732F-E924-13076C7B89E5}"/>
              </a:ext>
            </a:extLst>
          </p:cNvPr>
          <p:cNvSpPr txBox="1"/>
          <p:nvPr/>
        </p:nvSpPr>
        <p:spPr>
          <a:xfrm>
            <a:off x="3605232" y="3812538"/>
            <a:ext cx="10979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PoE Hat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C4598F1-C7AD-762D-A740-9A819194A9FA}"/>
              </a:ext>
            </a:extLst>
          </p:cNvPr>
          <p:cNvSpPr txBox="1"/>
          <p:nvPr/>
        </p:nvSpPr>
        <p:spPr>
          <a:xfrm>
            <a:off x="3453139" y="2180014"/>
            <a:ext cx="1308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NFC R</a:t>
            </a:r>
            <a:r>
              <a:rPr lang="hu-HU" sz="2000" b="1" dirty="0"/>
              <a:t>&amp;W</a:t>
            </a:r>
            <a:endParaRPr lang="en-GB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28CB2C-BDF1-7450-78D2-A4CC7311E1C6}"/>
              </a:ext>
            </a:extLst>
          </p:cNvPr>
          <p:cNvSpPr txBox="1"/>
          <p:nvPr/>
        </p:nvSpPr>
        <p:spPr>
          <a:xfrm>
            <a:off x="4316432" y="947600"/>
            <a:ext cx="17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Original case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03EC3877-E6D1-2A61-72AB-DDF545990F50}"/>
              </a:ext>
            </a:extLst>
          </p:cNvPr>
          <p:cNvSpPr/>
          <p:nvPr/>
        </p:nvSpPr>
        <p:spPr>
          <a:xfrm>
            <a:off x="6306457" y="947600"/>
            <a:ext cx="1310110" cy="5329829"/>
          </a:xfrm>
          <a:prstGeom prst="rightBrace">
            <a:avLst>
              <a:gd name="adj1" fmla="val 46554"/>
              <a:gd name="adj2" fmla="val 49319"/>
            </a:avLst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1D28565-F446-7099-B9E4-BB1CC3780843}"/>
              </a:ext>
            </a:extLst>
          </p:cNvPr>
          <p:cNvSpPr txBox="1"/>
          <p:nvPr/>
        </p:nvSpPr>
        <p:spPr>
          <a:xfrm>
            <a:off x="7650691" y="4874204"/>
            <a:ext cx="3892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Integrated PoE end</a:t>
            </a:r>
            <a:r>
              <a:rPr lang="hu-HU" sz="2000" b="1" dirty="0"/>
              <a:t>-</a:t>
            </a:r>
            <a:r>
              <a:rPr lang="hu-HU" sz="2000" b="1" dirty="0" err="1"/>
              <a:t>point</a:t>
            </a:r>
            <a:r>
              <a:rPr lang="hu-HU" sz="2000" b="1" dirty="0"/>
              <a:t> </a:t>
            </a:r>
            <a:r>
              <a:rPr lang="hu-HU" sz="2000" b="1" dirty="0" err="1"/>
              <a:t>device</a:t>
            </a:r>
            <a:endParaRPr lang="en-GB" sz="2000" b="1" dirty="0"/>
          </a:p>
        </p:txBody>
      </p:sp>
      <p:pic>
        <p:nvPicPr>
          <p:cNvPr id="23" name="Picture 22" descr="Close up of a computer cable&#10;&#10;AI-generated content may be incorrect.">
            <a:extLst>
              <a:ext uri="{FF2B5EF4-FFF2-40B4-BE49-F238E27FC236}">
                <a16:creationId xmlns:a16="http://schemas.microsoft.com/office/drawing/2014/main" id="{D86E0F9E-81B4-6083-46C0-CD23B63C35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877" y="5356255"/>
            <a:ext cx="1671784" cy="111034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FBD18F5-7173-686E-7B33-81D2F6B821A3}"/>
              </a:ext>
            </a:extLst>
          </p:cNvPr>
          <p:cNvSpPr txBox="1"/>
          <p:nvPr/>
        </p:nvSpPr>
        <p:spPr>
          <a:xfrm>
            <a:off x="8570165" y="99014"/>
            <a:ext cx="3549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Hardver Topológia</a:t>
            </a:r>
            <a:endParaRPr lang="en-GB" sz="32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482F09F-E6BC-1741-7909-D8CB9069A484}"/>
              </a:ext>
            </a:extLst>
          </p:cNvPr>
          <p:cNvGrpSpPr/>
          <p:nvPr/>
        </p:nvGrpSpPr>
        <p:grpSpPr>
          <a:xfrm>
            <a:off x="8186877" y="2690613"/>
            <a:ext cx="2832758" cy="1812472"/>
            <a:chOff x="8186877" y="2690613"/>
            <a:chExt cx="2832758" cy="1812472"/>
          </a:xfrm>
        </p:grpSpPr>
        <p:pic>
          <p:nvPicPr>
            <p:cNvPr id="7" name="Picture 6" descr="A white and red device with ports&#10;&#10;AI-generated content may be incorrect.">
              <a:extLst>
                <a:ext uri="{FF2B5EF4-FFF2-40B4-BE49-F238E27FC236}">
                  <a16:creationId xmlns:a16="http://schemas.microsoft.com/office/drawing/2014/main" id="{4A349326-0E7C-633D-F337-825986B68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86877" y="2786109"/>
              <a:ext cx="2832758" cy="1716976"/>
            </a:xfrm>
            <a:prstGeom prst="rect">
              <a:avLst/>
            </a:prstGeom>
          </p:spPr>
        </p:pic>
        <p:pic>
          <p:nvPicPr>
            <p:cNvPr id="3" name="Graphic 2" descr="Wireless with solid fill">
              <a:extLst>
                <a:ext uri="{FF2B5EF4-FFF2-40B4-BE49-F238E27FC236}">
                  <a16:creationId xmlns:a16="http://schemas.microsoft.com/office/drawing/2014/main" id="{B2D83B18-4868-DFB5-6E89-17119F162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2775057">
              <a:off x="8825491" y="2690613"/>
              <a:ext cx="786474" cy="7864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9047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B2F55D-A8B3-52C3-77A9-BEE555B0D08C}"/>
              </a:ext>
            </a:extLst>
          </p:cNvPr>
          <p:cNvSpPr txBox="1"/>
          <p:nvPr/>
        </p:nvSpPr>
        <p:spPr>
          <a:xfrm>
            <a:off x="198990" y="570896"/>
            <a:ext cx="1041185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/>
              <a:t>A </a:t>
            </a:r>
            <a:r>
              <a:rPr lang="hu-HU" sz="3200" b="1" dirty="0" err="1"/>
              <a:t>DormCheck</a:t>
            </a:r>
            <a:r>
              <a:rPr lang="hu-HU" sz="3200" b="1" dirty="0"/>
              <a:t> rendszernek már rendelkezésre áll:</a:t>
            </a:r>
          </a:p>
          <a:p>
            <a:endParaRPr lang="hu-HU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/>
              <a:t>Külső forrásból IS frissített adatbázis (</a:t>
            </a:r>
            <a:r>
              <a:rPr lang="hu-HU" sz="3200" dirty="0" err="1"/>
              <a:t>ki,kivel,hol</a:t>
            </a:r>
            <a:r>
              <a:rPr lang="hu-HU" sz="32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u-HU" sz="3200" dirty="0"/>
              <a:t>Épületek, azok emeletei, azok blokkjai, azok szobái, azok férőhelyei, ezek betöltöttsége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hu-HU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08794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 descr="Database with solid fill">
            <a:extLst>
              <a:ext uri="{FF2B5EF4-FFF2-40B4-BE49-F238E27FC236}">
                <a16:creationId xmlns:a16="http://schemas.microsoft.com/office/drawing/2014/main" id="{E441BD02-4E51-E337-6B9F-403BF22F1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348" y="310919"/>
            <a:ext cx="1226736" cy="12267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056287-415E-D028-F44C-E9B6C6E66E44}"/>
              </a:ext>
            </a:extLst>
          </p:cNvPr>
          <p:cNvSpPr/>
          <p:nvPr/>
        </p:nvSpPr>
        <p:spPr>
          <a:xfrm>
            <a:off x="789348" y="1979514"/>
            <a:ext cx="1614711" cy="1226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8713F-92B0-7C2E-7911-3579FD13F0DF}"/>
              </a:ext>
            </a:extLst>
          </p:cNvPr>
          <p:cNvSpPr txBox="1"/>
          <p:nvPr/>
        </p:nvSpPr>
        <p:spPr>
          <a:xfrm>
            <a:off x="1012056" y="1979514"/>
            <a:ext cx="12267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Hallgató/Dolgozó</a:t>
            </a:r>
            <a:endParaRPr lang="en-GB" sz="3200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675DF2-FD9A-5247-53A9-14F09A525EB6}"/>
              </a:ext>
            </a:extLst>
          </p:cNvPr>
          <p:cNvSpPr/>
          <p:nvPr/>
        </p:nvSpPr>
        <p:spPr>
          <a:xfrm>
            <a:off x="6145569" y="3894038"/>
            <a:ext cx="1614711" cy="1226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1BE53-F106-8D94-5135-3103D6850642}"/>
              </a:ext>
            </a:extLst>
          </p:cNvPr>
          <p:cNvSpPr txBox="1"/>
          <p:nvPr/>
        </p:nvSpPr>
        <p:spPr>
          <a:xfrm>
            <a:off x="6482282" y="3894038"/>
            <a:ext cx="894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Szoba</a:t>
            </a:r>
            <a:endParaRPr lang="en-GB" sz="3200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B106B1-9D8A-9380-396D-FFAA6A66C679}"/>
              </a:ext>
            </a:extLst>
          </p:cNvPr>
          <p:cNvSpPr/>
          <p:nvPr/>
        </p:nvSpPr>
        <p:spPr>
          <a:xfrm>
            <a:off x="789348" y="3894038"/>
            <a:ext cx="1614711" cy="1226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8689BC-2799-9D3D-6C85-132D9B8CE34E}"/>
              </a:ext>
            </a:extLst>
          </p:cNvPr>
          <p:cNvSpPr txBox="1"/>
          <p:nvPr/>
        </p:nvSpPr>
        <p:spPr>
          <a:xfrm>
            <a:off x="1126061" y="3894038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Épület</a:t>
            </a:r>
            <a:endParaRPr lang="en-GB" sz="3200" b="1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854618-52FA-7878-B364-AA7B7C03CFF2}"/>
              </a:ext>
            </a:extLst>
          </p:cNvPr>
          <p:cNvSpPr/>
          <p:nvPr/>
        </p:nvSpPr>
        <p:spPr>
          <a:xfrm>
            <a:off x="4329199" y="1979513"/>
            <a:ext cx="1614711" cy="1226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35687A-E3B6-8382-2787-97554AB8BC72}"/>
              </a:ext>
            </a:extLst>
          </p:cNvPr>
          <p:cNvSpPr txBox="1"/>
          <p:nvPr/>
        </p:nvSpPr>
        <p:spPr>
          <a:xfrm>
            <a:off x="4396543" y="1979513"/>
            <a:ext cx="1480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 err="1"/>
              <a:t>CheckLogs</a:t>
            </a:r>
            <a:endParaRPr lang="en-GB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78077C-66BF-1415-8A7D-9F1172118F24}"/>
              </a:ext>
            </a:extLst>
          </p:cNvPr>
          <p:cNvSpPr/>
          <p:nvPr/>
        </p:nvSpPr>
        <p:spPr>
          <a:xfrm>
            <a:off x="4329199" y="3894037"/>
            <a:ext cx="1614711" cy="1226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16415D-FA4D-3531-59A8-EDA36D605835}"/>
              </a:ext>
            </a:extLst>
          </p:cNvPr>
          <p:cNvSpPr txBox="1"/>
          <p:nvPr/>
        </p:nvSpPr>
        <p:spPr>
          <a:xfrm>
            <a:off x="4693357" y="3894038"/>
            <a:ext cx="8386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Blokk</a:t>
            </a:r>
            <a:endParaRPr lang="en-GB" sz="3200" b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C58473-8AFE-FA47-982D-E698BF7F7123}"/>
              </a:ext>
            </a:extLst>
          </p:cNvPr>
          <p:cNvSpPr/>
          <p:nvPr/>
        </p:nvSpPr>
        <p:spPr>
          <a:xfrm>
            <a:off x="2562450" y="3894037"/>
            <a:ext cx="1614711" cy="1226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D2FECC-ED39-45EC-3C51-15DB59FE9DDE}"/>
              </a:ext>
            </a:extLst>
          </p:cNvPr>
          <p:cNvSpPr txBox="1"/>
          <p:nvPr/>
        </p:nvSpPr>
        <p:spPr>
          <a:xfrm>
            <a:off x="2831094" y="3894037"/>
            <a:ext cx="101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Emelet</a:t>
            </a:r>
            <a:endParaRPr lang="en-GB" sz="32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A24B4E-C4E8-A60E-2808-FBBFD80A1820}"/>
              </a:ext>
            </a:extLst>
          </p:cNvPr>
          <p:cNvSpPr/>
          <p:nvPr/>
        </p:nvSpPr>
        <p:spPr>
          <a:xfrm>
            <a:off x="2575506" y="1979513"/>
            <a:ext cx="1614711" cy="1226737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EE138C-8AB5-05D5-4CBC-F680725EFC03}"/>
              </a:ext>
            </a:extLst>
          </p:cNvPr>
          <p:cNvSpPr txBox="1"/>
          <p:nvPr/>
        </p:nvSpPr>
        <p:spPr>
          <a:xfrm>
            <a:off x="2858937" y="1979513"/>
            <a:ext cx="1047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000" b="1" dirty="0"/>
              <a:t>Vendég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44434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A4753-4DA6-B780-A296-D8C13B65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hought Bubble: Cloud 23">
            <a:extLst>
              <a:ext uri="{FF2B5EF4-FFF2-40B4-BE49-F238E27FC236}">
                <a16:creationId xmlns:a16="http://schemas.microsoft.com/office/drawing/2014/main" id="{0000CC2D-7D37-8742-AB0D-74FCEC5A3D06}"/>
              </a:ext>
            </a:extLst>
          </p:cNvPr>
          <p:cNvSpPr/>
          <p:nvPr/>
        </p:nvSpPr>
        <p:spPr>
          <a:xfrm flipH="1">
            <a:off x="4816270" y="428688"/>
            <a:ext cx="2678646" cy="2282370"/>
          </a:xfrm>
          <a:prstGeom prst="cloudCallout">
            <a:avLst>
              <a:gd name="adj1" fmla="val 7350"/>
              <a:gd name="adj2" fmla="val 94878"/>
            </a:avLst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hought Bubble: Cloud 22">
            <a:extLst>
              <a:ext uri="{FF2B5EF4-FFF2-40B4-BE49-F238E27FC236}">
                <a16:creationId xmlns:a16="http://schemas.microsoft.com/office/drawing/2014/main" id="{855FB43B-EF8F-1AD1-76B1-C05D93B113DA}"/>
              </a:ext>
            </a:extLst>
          </p:cNvPr>
          <p:cNvSpPr>
            <a:spLocks/>
          </p:cNvSpPr>
          <p:nvPr/>
        </p:nvSpPr>
        <p:spPr>
          <a:xfrm flipH="1">
            <a:off x="8661773" y="1176322"/>
            <a:ext cx="2678646" cy="2282370"/>
          </a:xfrm>
          <a:prstGeom prst="cloudCallout">
            <a:avLst>
              <a:gd name="adj1" fmla="val 96756"/>
              <a:gd name="adj2" fmla="val 81206"/>
            </a:avLst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white and red device with ports&#10;&#10;AI-generated content may be incorrect.">
            <a:extLst>
              <a:ext uri="{FF2B5EF4-FFF2-40B4-BE49-F238E27FC236}">
                <a16:creationId xmlns:a16="http://schemas.microsoft.com/office/drawing/2014/main" id="{F74D030E-64DF-3B2C-6317-C603E148A4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16270" y="4036455"/>
            <a:ext cx="2832758" cy="17169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85750CD-447E-7FBC-A305-E9354A7D255D}"/>
              </a:ext>
            </a:extLst>
          </p:cNvPr>
          <p:cNvSpPr txBox="1"/>
          <p:nvPr/>
        </p:nvSpPr>
        <p:spPr>
          <a:xfrm>
            <a:off x="4370690" y="6029202"/>
            <a:ext cx="38921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/>
              <a:t>Integrated PoE end</a:t>
            </a:r>
            <a:r>
              <a:rPr lang="hu-HU" sz="2000" b="1" dirty="0"/>
              <a:t>-</a:t>
            </a:r>
            <a:r>
              <a:rPr lang="hu-HU" sz="2000" b="1" dirty="0" err="1"/>
              <a:t>point</a:t>
            </a:r>
            <a:r>
              <a:rPr lang="hu-HU" sz="2000" b="1" dirty="0"/>
              <a:t> </a:t>
            </a:r>
            <a:r>
              <a:rPr lang="hu-HU" sz="2000" b="1" dirty="0" err="1"/>
              <a:t>device</a:t>
            </a:r>
            <a:endParaRPr lang="en-GB" sz="2000" b="1" dirty="0"/>
          </a:p>
        </p:txBody>
      </p:sp>
      <p:pic>
        <p:nvPicPr>
          <p:cNvPr id="4" name="Graphic 3" descr="Database with solid fill">
            <a:extLst>
              <a:ext uri="{FF2B5EF4-FFF2-40B4-BE49-F238E27FC236}">
                <a16:creationId xmlns:a16="http://schemas.microsoft.com/office/drawing/2014/main" id="{B31BDF8F-2FF4-7262-B7EE-C86EEEE41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2225" y="705153"/>
            <a:ext cx="1226736" cy="1226736"/>
          </a:xfrm>
          <a:prstGeom prst="rect">
            <a:avLst/>
          </a:prstGeom>
        </p:spPr>
      </p:pic>
      <p:pic>
        <p:nvPicPr>
          <p:cNvPr id="6" name="Graphic 5" descr="Web design with solid fill">
            <a:extLst>
              <a:ext uri="{FF2B5EF4-FFF2-40B4-BE49-F238E27FC236}">
                <a16:creationId xmlns:a16="http://schemas.microsoft.com/office/drawing/2014/main" id="{9C54D76D-E381-817C-9A74-F6F6B9229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09853" y="1332719"/>
            <a:ext cx="1382485" cy="138248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7B675ACB-EEB2-A8E2-6E64-99BA20D74BD9}"/>
              </a:ext>
            </a:extLst>
          </p:cNvPr>
          <p:cNvGrpSpPr/>
          <p:nvPr/>
        </p:nvGrpSpPr>
        <p:grpSpPr>
          <a:xfrm>
            <a:off x="866770" y="1644982"/>
            <a:ext cx="2678646" cy="2282370"/>
            <a:chOff x="833505" y="267105"/>
            <a:chExt cx="2678646" cy="2282370"/>
          </a:xfrm>
        </p:grpSpPr>
        <p:sp>
          <p:nvSpPr>
            <p:cNvPr id="22" name="Thought Bubble: Cloud 21">
              <a:extLst>
                <a:ext uri="{FF2B5EF4-FFF2-40B4-BE49-F238E27FC236}">
                  <a16:creationId xmlns:a16="http://schemas.microsoft.com/office/drawing/2014/main" id="{922FDCD1-3454-FCA2-A430-16BCF5E47AD8}"/>
                </a:ext>
              </a:extLst>
            </p:cNvPr>
            <p:cNvSpPr/>
            <p:nvPr/>
          </p:nvSpPr>
          <p:spPr>
            <a:xfrm flipH="1">
              <a:off x="833505" y="267105"/>
              <a:ext cx="2678646" cy="2282370"/>
            </a:xfrm>
            <a:prstGeom prst="cloudCallout">
              <a:avLst>
                <a:gd name="adj1" fmla="val -89912"/>
                <a:gd name="adj2" fmla="val 62446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" name="Graphic 9" descr="Scroll with solid fill">
              <a:extLst>
                <a:ext uri="{FF2B5EF4-FFF2-40B4-BE49-F238E27FC236}">
                  <a16:creationId xmlns:a16="http://schemas.microsoft.com/office/drawing/2014/main" id="{F5895A67-A279-917B-E22C-939234220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90403" y="639074"/>
              <a:ext cx="1092775" cy="109277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49363C5-81DE-1B4B-2D16-AAFE7DA20554}"/>
                </a:ext>
              </a:extLst>
            </p:cNvPr>
            <p:cNvSpPr txBox="1"/>
            <p:nvPr/>
          </p:nvSpPr>
          <p:spPr>
            <a:xfrm>
              <a:off x="1484452" y="1594626"/>
              <a:ext cx="16530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2800" b="1" dirty="0"/>
                <a:t>Scripting</a:t>
              </a:r>
              <a:endParaRPr lang="en-GB" sz="2800" b="1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DD3D126-8FD1-5773-111E-DB26ADAF0E3C}"/>
              </a:ext>
            </a:extLst>
          </p:cNvPr>
          <p:cNvSpPr txBox="1"/>
          <p:nvPr/>
        </p:nvSpPr>
        <p:spPr>
          <a:xfrm>
            <a:off x="5530881" y="1856236"/>
            <a:ext cx="15122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/>
              <a:t>DB </a:t>
            </a:r>
            <a:r>
              <a:rPr lang="hu-HU" sz="2800" b="1" dirty="0" err="1"/>
              <a:t>Host</a:t>
            </a:r>
            <a:endParaRPr lang="en-GB" sz="28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4B4BF3-ACBD-138F-71C5-1AE381D8C93F}"/>
              </a:ext>
            </a:extLst>
          </p:cNvPr>
          <p:cNvSpPr txBox="1"/>
          <p:nvPr/>
        </p:nvSpPr>
        <p:spPr>
          <a:xfrm>
            <a:off x="9099920" y="2524557"/>
            <a:ext cx="1802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2800" b="1" dirty="0">
                <a:solidFill>
                  <a:schemeClr val="bg2"/>
                </a:solidFill>
              </a:rPr>
              <a:t>WEB </a:t>
            </a:r>
            <a:r>
              <a:rPr lang="hu-HU" sz="2800" b="1" dirty="0" err="1">
                <a:solidFill>
                  <a:schemeClr val="bg2"/>
                </a:solidFill>
              </a:rPr>
              <a:t>Host</a:t>
            </a:r>
            <a:endParaRPr lang="en-GB" sz="2800" b="1" dirty="0">
              <a:solidFill>
                <a:schemeClr val="bg2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E160C94-A615-F0B0-A0F2-82D1E1E15E2D}"/>
              </a:ext>
            </a:extLst>
          </p:cNvPr>
          <p:cNvSpPr txBox="1"/>
          <p:nvPr/>
        </p:nvSpPr>
        <p:spPr>
          <a:xfrm>
            <a:off x="626539" y="4247711"/>
            <a:ext cx="33946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b="1" dirty="0"/>
              <a:t>NFC </a:t>
            </a:r>
            <a:r>
              <a:rPr lang="hu-HU" sz="2000" b="1" dirty="0"/>
              <a:t>Tag-ek olvasása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 err="1"/>
              <a:t>Encryption</a:t>
            </a:r>
            <a:r>
              <a:rPr lang="hu-HU" sz="2000" b="1" dirty="0"/>
              <a:t> algoritmusok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/>
              <a:t>API hívások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FD8455B-A144-E11D-E54F-BB02B4203161}"/>
              </a:ext>
            </a:extLst>
          </p:cNvPr>
          <p:cNvSpPr txBox="1"/>
          <p:nvPr/>
        </p:nvSpPr>
        <p:spPr>
          <a:xfrm>
            <a:off x="8933416" y="37496"/>
            <a:ext cx="32585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Ellátott funkciók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824657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33BA41D-0359-4417-39E5-D6EBF92ED9E6}"/>
              </a:ext>
            </a:extLst>
          </p:cNvPr>
          <p:cNvSpPr/>
          <p:nvPr/>
        </p:nvSpPr>
        <p:spPr>
          <a:xfrm>
            <a:off x="7704364" y="783771"/>
            <a:ext cx="3839029" cy="57113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3B0398-6EFC-61E3-1748-044A9B4ADB50}"/>
              </a:ext>
            </a:extLst>
          </p:cNvPr>
          <p:cNvSpPr/>
          <p:nvPr/>
        </p:nvSpPr>
        <p:spPr>
          <a:xfrm>
            <a:off x="1014189" y="783771"/>
            <a:ext cx="3839029" cy="5711372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phic 2" descr="Programmer female with solid fill">
            <a:extLst>
              <a:ext uri="{FF2B5EF4-FFF2-40B4-BE49-F238E27FC236}">
                <a16:creationId xmlns:a16="http://schemas.microsoft.com/office/drawing/2014/main" id="{624E83D9-5668-81D6-8D60-A7D2A801A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30557" y="3926115"/>
            <a:ext cx="1986642" cy="1986642"/>
          </a:xfrm>
          <a:prstGeom prst="rect">
            <a:avLst/>
          </a:prstGeom>
        </p:spPr>
      </p:pic>
      <p:pic>
        <p:nvPicPr>
          <p:cNvPr id="4" name="Picture 3" descr="A white and red device with ports&#10;&#10;AI-generated content may be incorrect.">
            <a:extLst>
              <a:ext uri="{FF2B5EF4-FFF2-40B4-BE49-F238E27FC236}">
                <a16:creationId xmlns:a16="http://schemas.microsoft.com/office/drawing/2014/main" id="{450017BB-68BE-2ABD-DD2C-EDF3A974B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30232" y="4328886"/>
            <a:ext cx="2832758" cy="1716976"/>
          </a:xfrm>
          <a:prstGeom prst="rect">
            <a:avLst/>
          </a:prstGeom>
        </p:spPr>
      </p:pic>
      <p:pic>
        <p:nvPicPr>
          <p:cNvPr id="6" name="Graphic 5" descr="Keyboard with solid fill">
            <a:extLst>
              <a:ext uri="{FF2B5EF4-FFF2-40B4-BE49-F238E27FC236}">
                <a16:creationId xmlns:a16="http://schemas.microsoft.com/office/drawing/2014/main" id="{422FAEA9-9A45-DD76-F75C-D8018F0C70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10225" y="3066143"/>
            <a:ext cx="1146629" cy="1146629"/>
          </a:xfrm>
          <a:prstGeom prst="rect">
            <a:avLst/>
          </a:prstGeom>
        </p:spPr>
      </p:pic>
      <p:pic>
        <p:nvPicPr>
          <p:cNvPr id="8" name="Graphic 7" descr="Mouse with solid fill">
            <a:extLst>
              <a:ext uri="{FF2B5EF4-FFF2-40B4-BE49-F238E27FC236}">
                <a16:creationId xmlns:a16="http://schemas.microsoft.com/office/drawing/2014/main" id="{11E64830-17B2-3770-5BCF-1762295DAC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84284" y="3182257"/>
            <a:ext cx="914400" cy="914400"/>
          </a:xfrm>
          <a:prstGeom prst="rect">
            <a:avLst/>
          </a:prstGeom>
        </p:spPr>
      </p:pic>
      <p:pic>
        <p:nvPicPr>
          <p:cNvPr id="10" name="Graphic 9" descr="Monitor with solid fill">
            <a:extLst>
              <a:ext uri="{FF2B5EF4-FFF2-40B4-BE49-F238E27FC236}">
                <a16:creationId xmlns:a16="http://schemas.microsoft.com/office/drawing/2014/main" id="{1181A4D3-EB0A-7791-5407-DFE61279934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10225" y="1670957"/>
            <a:ext cx="1672772" cy="16727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4DDE0B-911A-E19A-75DC-AC8A2A24F14D}"/>
              </a:ext>
            </a:extLst>
          </p:cNvPr>
          <p:cNvSpPr txBox="1"/>
          <p:nvPr/>
        </p:nvSpPr>
        <p:spPr>
          <a:xfrm>
            <a:off x="9608330" y="59268"/>
            <a:ext cx="23679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 err="1"/>
              <a:t>Connection</a:t>
            </a:r>
            <a:endParaRPr lang="en-GB" sz="3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A3EDAE-4900-45C2-B30C-CE3E8B30804B}"/>
              </a:ext>
            </a:extLst>
          </p:cNvPr>
          <p:cNvSpPr txBox="1"/>
          <p:nvPr/>
        </p:nvSpPr>
        <p:spPr>
          <a:xfrm>
            <a:off x="1688811" y="847027"/>
            <a:ext cx="24897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/>
              <a:t>KIOSK </a:t>
            </a:r>
            <a:r>
              <a:rPr lang="hu-HU" sz="3200" b="1" dirty="0" err="1"/>
              <a:t>Mode</a:t>
            </a:r>
            <a:endParaRPr lang="en-GB" sz="3200" b="1" dirty="0"/>
          </a:p>
        </p:txBody>
      </p:sp>
      <p:pic>
        <p:nvPicPr>
          <p:cNvPr id="16" name="Graphic 15" descr="Cloud Computing with solid fill">
            <a:extLst>
              <a:ext uri="{FF2B5EF4-FFF2-40B4-BE49-F238E27FC236}">
                <a16:creationId xmlns:a16="http://schemas.microsoft.com/office/drawing/2014/main" id="{E2A086BE-09A9-8CCE-BFAC-BBCE31D51FC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43115" y="2843572"/>
            <a:ext cx="1423629" cy="142362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694A5B-A61A-CD3E-D91E-0CF100DC34C8}"/>
              </a:ext>
            </a:extLst>
          </p:cNvPr>
          <p:cNvCxnSpPr>
            <a:cxnSpLocks/>
          </p:cNvCxnSpPr>
          <p:nvPr/>
        </p:nvCxnSpPr>
        <p:spPr>
          <a:xfrm>
            <a:off x="4940304" y="3926115"/>
            <a:ext cx="7492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D03A89-B714-0F9C-97AF-9F0A7EBB612A}"/>
              </a:ext>
            </a:extLst>
          </p:cNvPr>
          <p:cNvCxnSpPr>
            <a:cxnSpLocks/>
          </p:cNvCxnSpPr>
          <p:nvPr/>
        </p:nvCxnSpPr>
        <p:spPr>
          <a:xfrm>
            <a:off x="6841675" y="3926115"/>
            <a:ext cx="749296" cy="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2878806-A6A6-5280-A14E-B584142AA076}"/>
              </a:ext>
            </a:extLst>
          </p:cNvPr>
          <p:cNvSpPr txBox="1"/>
          <p:nvPr/>
        </p:nvSpPr>
        <p:spPr>
          <a:xfrm>
            <a:off x="8271265" y="945243"/>
            <a:ext cx="27683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 err="1"/>
              <a:t>Remote</a:t>
            </a:r>
            <a:r>
              <a:rPr lang="hu-HU" sz="3200" b="1" dirty="0"/>
              <a:t> </a:t>
            </a:r>
            <a:r>
              <a:rPr lang="hu-HU" sz="3200" b="1" dirty="0" err="1"/>
              <a:t>Mode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392469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D12799E-518F-F78C-2C58-3D2F08DFB19B}"/>
              </a:ext>
            </a:extLst>
          </p:cNvPr>
          <p:cNvSpPr/>
          <p:nvPr/>
        </p:nvSpPr>
        <p:spPr>
          <a:xfrm>
            <a:off x="665316" y="2476042"/>
            <a:ext cx="1428750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Accepted to dorm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A512DF-79A8-335C-D046-A418386625C8}"/>
              </a:ext>
            </a:extLst>
          </p:cNvPr>
          <p:cNvSpPr/>
          <p:nvPr/>
        </p:nvSpPr>
        <p:spPr>
          <a:xfrm>
            <a:off x="2495171" y="2476042"/>
            <a:ext cx="1428750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Register on </a:t>
            </a:r>
            <a:r>
              <a:rPr lang="en-GB" dirty="0" err="1"/>
              <a:t>DormCheck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D40932E-71B3-5EE4-F1CC-13C4DDE1CCDF}"/>
              </a:ext>
            </a:extLst>
          </p:cNvPr>
          <p:cNvSpPr/>
          <p:nvPr/>
        </p:nvSpPr>
        <p:spPr>
          <a:xfrm>
            <a:off x="6154882" y="2452835"/>
            <a:ext cx="1428750" cy="5988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Check 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5F7482C-8EBB-647C-BC00-3A7A76CAF564}"/>
              </a:ext>
            </a:extLst>
          </p:cNvPr>
          <p:cNvSpPr/>
          <p:nvPr/>
        </p:nvSpPr>
        <p:spPr>
          <a:xfrm>
            <a:off x="8167929" y="2452834"/>
            <a:ext cx="1428750" cy="5988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Enter room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C4C2F46-6409-64EE-FC1E-4EFD28EBD829}"/>
              </a:ext>
            </a:extLst>
          </p:cNvPr>
          <p:cNvSpPr/>
          <p:nvPr/>
        </p:nvSpPr>
        <p:spPr>
          <a:xfrm>
            <a:off x="10180977" y="2452835"/>
            <a:ext cx="1428750" cy="598865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Leave Dorm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CF66DD4-56F3-22E1-8C48-9A9F682B81EA}"/>
              </a:ext>
            </a:extLst>
          </p:cNvPr>
          <p:cNvSpPr/>
          <p:nvPr/>
        </p:nvSpPr>
        <p:spPr>
          <a:xfrm>
            <a:off x="4325026" y="3511092"/>
            <a:ext cx="1428750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Scan QR at lobby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C08299C-F9A1-D255-317B-030E2F4CB550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7583632" y="2752267"/>
            <a:ext cx="584297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72A6CAC-6505-0467-F2D8-8E5061509ED2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9596679" y="2752267"/>
            <a:ext cx="584298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93F66A7-CE67-EB64-BCE4-BF0A0F79719B}"/>
              </a:ext>
            </a:extLst>
          </p:cNvPr>
          <p:cNvSpPr/>
          <p:nvPr/>
        </p:nvSpPr>
        <p:spPr>
          <a:xfrm>
            <a:off x="4325026" y="2476042"/>
            <a:ext cx="1428750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First arrive at dorm</a:t>
            </a:r>
          </a:p>
        </p:txBody>
      </p: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BC201D33-4C8C-6495-94D5-2B8CF9D74701}"/>
              </a:ext>
            </a:extLst>
          </p:cNvPr>
          <p:cNvCxnSpPr>
            <a:cxnSpLocks/>
            <a:stCxn id="8" idx="1"/>
            <a:endCxn id="3" idx="2"/>
          </p:cNvCxnSpPr>
          <p:nvPr/>
        </p:nvCxnSpPr>
        <p:spPr>
          <a:xfrm rot="10800000">
            <a:off x="3209546" y="3028493"/>
            <a:ext cx="1115480" cy="758825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926D5A5E-7693-1CAC-1A72-10C396BCDF71}"/>
              </a:ext>
            </a:extLst>
          </p:cNvPr>
          <p:cNvCxnSpPr>
            <a:cxnSpLocks/>
            <a:stCxn id="26" idx="3"/>
            <a:endCxn id="5" idx="1"/>
          </p:cNvCxnSpPr>
          <p:nvPr/>
        </p:nvCxnSpPr>
        <p:spPr>
          <a:xfrm>
            <a:off x="5753776" y="2752267"/>
            <a:ext cx="401106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AADB984-D088-255C-F72B-EDE195B34C6B}"/>
              </a:ext>
            </a:extLst>
          </p:cNvPr>
          <p:cNvCxnSpPr>
            <a:cxnSpLocks/>
            <a:stCxn id="3" idx="3"/>
            <a:endCxn id="26" idx="1"/>
          </p:cNvCxnSpPr>
          <p:nvPr/>
        </p:nvCxnSpPr>
        <p:spPr>
          <a:xfrm>
            <a:off x="3923921" y="2752267"/>
            <a:ext cx="401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C03CDE0-F04D-FA6E-13CB-AB031502ECA9}"/>
              </a:ext>
            </a:extLst>
          </p:cNvPr>
          <p:cNvCxnSpPr>
            <a:cxnSpLocks/>
            <a:stCxn id="26" idx="2"/>
            <a:endCxn id="8" idx="0"/>
          </p:cNvCxnSpPr>
          <p:nvPr/>
        </p:nvCxnSpPr>
        <p:spPr>
          <a:xfrm>
            <a:off x="5039401" y="3028492"/>
            <a:ext cx="0" cy="4826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5DC5200-4429-D04B-79F2-9B156C59F47A}"/>
              </a:ext>
            </a:extLst>
          </p:cNvPr>
          <p:cNvCxnSpPr>
            <a:cxnSpLocks/>
            <a:stCxn id="2" idx="3"/>
            <a:endCxn id="3" idx="1"/>
          </p:cNvCxnSpPr>
          <p:nvPr/>
        </p:nvCxnSpPr>
        <p:spPr>
          <a:xfrm>
            <a:off x="2094066" y="2752267"/>
            <a:ext cx="4011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Connector: Curved 79">
            <a:extLst>
              <a:ext uri="{FF2B5EF4-FFF2-40B4-BE49-F238E27FC236}">
                <a16:creationId xmlns:a16="http://schemas.microsoft.com/office/drawing/2014/main" id="{B7CC3117-5549-E6C8-943A-EE7BFA8BEBF8}"/>
              </a:ext>
            </a:extLst>
          </p:cNvPr>
          <p:cNvCxnSpPr>
            <a:cxnSpLocks/>
            <a:stCxn id="7" idx="0"/>
            <a:endCxn id="26" idx="0"/>
          </p:cNvCxnSpPr>
          <p:nvPr/>
        </p:nvCxnSpPr>
        <p:spPr>
          <a:xfrm rot="16200000" flipH="1" flipV="1">
            <a:off x="7955773" y="-463538"/>
            <a:ext cx="23207" cy="5855951"/>
          </a:xfrm>
          <a:prstGeom prst="curvedConnector3">
            <a:avLst>
              <a:gd name="adj1" fmla="val -407700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1B218310-3013-F9A7-FBE6-20CC1F4C5008}"/>
              </a:ext>
            </a:extLst>
          </p:cNvPr>
          <p:cNvCxnSpPr>
            <a:cxnSpLocks/>
          </p:cNvCxnSpPr>
          <p:nvPr/>
        </p:nvCxnSpPr>
        <p:spPr>
          <a:xfrm rot="5400000">
            <a:off x="8882305" y="1038653"/>
            <a:ext cx="12700" cy="4026095"/>
          </a:xfrm>
          <a:prstGeom prst="curvedConnector3">
            <a:avLst>
              <a:gd name="adj1" fmla="val 69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5AEDF1D9-DFCB-CB3B-4932-41642622744C}"/>
              </a:ext>
            </a:extLst>
          </p:cNvPr>
          <p:cNvSpPr txBox="1"/>
          <p:nvPr/>
        </p:nvSpPr>
        <p:spPr>
          <a:xfrm>
            <a:off x="9483340" y="138146"/>
            <a:ext cx="2307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3200" b="1" dirty="0" err="1"/>
              <a:t>Usage</a:t>
            </a:r>
            <a:r>
              <a:rPr lang="hu-HU" sz="3200" b="1" dirty="0"/>
              <a:t> Flow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4208597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B0824A-F31D-C2A4-B0E6-945D3CA5CDCD}"/>
              </a:ext>
            </a:extLst>
          </p:cNvPr>
          <p:cNvSpPr/>
          <p:nvPr/>
        </p:nvSpPr>
        <p:spPr>
          <a:xfrm>
            <a:off x="274442" y="744914"/>
            <a:ext cx="1894585" cy="3230527"/>
          </a:xfrm>
          <a:prstGeom prst="roundRect">
            <a:avLst>
              <a:gd name="adj" fmla="val 3515"/>
            </a:avLst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C866E8C-D2C3-76E8-E7DE-D20728C82467}"/>
              </a:ext>
            </a:extLst>
          </p:cNvPr>
          <p:cNvSpPr/>
          <p:nvPr/>
        </p:nvSpPr>
        <p:spPr>
          <a:xfrm>
            <a:off x="2468162" y="817849"/>
            <a:ext cx="1428750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Accepted to dorm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34DBA3-1E7E-FE1C-6581-1392A03126E8}"/>
              </a:ext>
            </a:extLst>
          </p:cNvPr>
          <p:cNvSpPr/>
          <p:nvPr/>
        </p:nvSpPr>
        <p:spPr>
          <a:xfrm>
            <a:off x="421947" y="842306"/>
            <a:ext cx="1584901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„</a:t>
            </a:r>
            <a:r>
              <a:rPr lang="en-GB" dirty="0"/>
              <a:t>Register</a:t>
            </a:r>
            <a:r>
              <a:rPr lang="hu-HU" dirty="0"/>
              <a:t>”</a:t>
            </a:r>
            <a:r>
              <a:rPr lang="en-GB" dirty="0"/>
              <a:t> on </a:t>
            </a:r>
            <a:r>
              <a:rPr lang="en-GB" dirty="0" err="1"/>
              <a:t>DormCheck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62C8D32-00B2-0DF5-1985-EF5CCC1BC99C}"/>
              </a:ext>
            </a:extLst>
          </p:cNvPr>
          <p:cNvSpPr/>
          <p:nvPr/>
        </p:nvSpPr>
        <p:spPr>
          <a:xfrm>
            <a:off x="488463" y="1595594"/>
            <a:ext cx="1428750" cy="812800"/>
          </a:xfrm>
          <a:prstGeom prst="roundRect">
            <a:avLst>
              <a:gd name="adj" fmla="val 11979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Fill-out registration other data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EC7C453-15A0-0F05-F0F7-98F8E8F2E612}"/>
              </a:ext>
            </a:extLst>
          </p:cNvPr>
          <p:cNvSpPr/>
          <p:nvPr/>
        </p:nvSpPr>
        <p:spPr>
          <a:xfrm>
            <a:off x="6152374" y="862391"/>
            <a:ext cx="1428750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Check In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F74DD33-DF24-0709-9003-C821608D7830}"/>
              </a:ext>
            </a:extLst>
          </p:cNvPr>
          <p:cNvSpPr/>
          <p:nvPr/>
        </p:nvSpPr>
        <p:spPr>
          <a:xfrm>
            <a:off x="6013253" y="722689"/>
            <a:ext cx="1751458" cy="1645629"/>
          </a:xfrm>
          <a:prstGeom prst="roundRect">
            <a:avLst>
              <a:gd name="adj" fmla="val 3515"/>
            </a:avLst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8D58D40-543F-DA7F-3048-81855AB2C602}"/>
              </a:ext>
            </a:extLst>
          </p:cNvPr>
          <p:cNvSpPr/>
          <p:nvPr/>
        </p:nvSpPr>
        <p:spPr>
          <a:xfrm>
            <a:off x="6152374" y="1510092"/>
            <a:ext cx="1428750" cy="650876"/>
          </a:xfrm>
          <a:prstGeom prst="roundRect">
            <a:avLst>
              <a:gd name="adj" fmla="val 395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Use card to check in at lobby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44A084-22D1-E467-E0FF-191FEED52E13}"/>
              </a:ext>
            </a:extLst>
          </p:cNvPr>
          <p:cNvSpPr/>
          <p:nvPr/>
        </p:nvSpPr>
        <p:spPr>
          <a:xfrm>
            <a:off x="8197074" y="862391"/>
            <a:ext cx="1428750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Enter room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00405A88-A9DD-87C0-F965-938005BC4D39}"/>
              </a:ext>
            </a:extLst>
          </p:cNvPr>
          <p:cNvSpPr/>
          <p:nvPr/>
        </p:nvSpPr>
        <p:spPr>
          <a:xfrm>
            <a:off x="8197074" y="1675191"/>
            <a:ext cx="1428750" cy="45719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Use card to enter room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E017C84-4547-CC73-3DCB-290C1CDFF283}"/>
              </a:ext>
            </a:extLst>
          </p:cNvPr>
          <p:cNvSpPr/>
          <p:nvPr/>
        </p:nvSpPr>
        <p:spPr>
          <a:xfrm>
            <a:off x="8029371" y="744915"/>
            <a:ext cx="1751458" cy="1584327"/>
          </a:xfrm>
          <a:prstGeom prst="roundRect">
            <a:avLst>
              <a:gd name="adj" fmla="val 3515"/>
            </a:avLst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57F525B-6FB6-EF54-8299-80BC9ED27A0D}"/>
              </a:ext>
            </a:extLst>
          </p:cNvPr>
          <p:cNvSpPr/>
          <p:nvPr/>
        </p:nvSpPr>
        <p:spPr>
          <a:xfrm>
            <a:off x="10320075" y="862391"/>
            <a:ext cx="1428750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Leave Dorm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7B3B4E-1D05-385F-A79D-F9D1F32C5EC7}"/>
              </a:ext>
            </a:extLst>
          </p:cNvPr>
          <p:cNvSpPr/>
          <p:nvPr/>
        </p:nvSpPr>
        <p:spPr>
          <a:xfrm>
            <a:off x="10320075" y="1675190"/>
            <a:ext cx="1428750" cy="654052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Use card to checkout at lobby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C16A7F9-346D-EB8D-A202-17A50AD74340}"/>
              </a:ext>
            </a:extLst>
          </p:cNvPr>
          <p:cNvSpPr/>
          <p:nvPr/>
        </p:nvSpPr>
        <p:spPr>
          <a:xfrm>
            <a:off x="10152372" y="744915"/>
            <a:ext cx="1751458" cy="2584451"/>
          </a:xfrm>
          <a:prstGeom prst="roundRect">
            <a:avLst>
              <a:gd name="adj" fmla="val 3515"/>
            </a:avLst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473D8F2-BB96-7730-5C6E-2DE2A710B21C}"/>
              </a:ext>
            </a:extLst>
          </p:cNvPr>
          <p:cNvSpPr/>
          <p:nvPr/>
        </p:nvSpPr>
        <p:spPr>
          <a:xfrm>
            <a:off x="4082683" y="840165"/>
            <a:ext cx="1428750" cy="55245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First arrive at dorm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D7D202A-86D5-F96F-58CC-EDEA8AF2E497}"/>
              </a:ext>
            </a:extLst>
          </p:cNvPr>
          <p:cNvSpPr/>
          <p:nvPr/>
        </p:nvSpPr>
        <p:spPr>
          <a:xfrm>
            <a:off x="4012402" y="744915"/>
            <a:ext cx="1595380" cy="2165348"/>
          </a:xfrm>
          <a:prstGeom prst="roundRect">
            <a:avLst>
              <a:gd name="adj" fmla="val 3515"/>
            </a:avLst>
          </a:prstGeom>
          <a:noFill/>
          <a:ln w="34925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314ACE79-ADBE-58D9-F0BF-584F20B2F3B2}"/>
              </a:ext>
            </a:extLst>
          </p:cNvPr>
          <p:cNvSpPr/>
          <p:nvPr/>
        </p:nvSpPr>
        <p:spPr>
          <a:xfrm>
            <a:off x="4082683" y="1656140"/>
            <a:ext cx="1428750" cy="1098550"/>
          </a:xfrm>
          <a:prstGeom prst="roundRect">
            <a:avLst>
              <a:gd name="adj" fmla="val 395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Receive unique </a:t>
            </a:r>
            <a:r>
              <a:rPr lang="en-GB" sz="1400" dirty="0" err="1"/>
              <a:t>chipkey</a:t>
            </a:r>
            <a:r>
              <a:rPr lang="en-GB" sz="1400" dirty="0"/>
              <a:t>/-card, bound to user, bound to room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BFB8132-B7DA-D862-6531-20E001550714}"/>
              </a:ext>
            </a:extLst>
          </p:cNvPr>
          <p:cNvCxnSpPr>
            <a:cxnSpLocks/>
          </p:cNvCxnSpPr>
          <p:nvPr/>
        </p:nvCxnSpPr>
        <p:spPr>
          <a:xfrm>
            <a:off x="5835650" y="153382"/>
            <a:ext cx="0" cy="6582917"/>
          </a:xfrm>
          <a:prstGeom prst="line">
            <a:avLst/>
          </a:prstGeom>
          <a:ln w="508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4241C05A-4A0E-D128-9F6F-29A822D5DFC7}"/>
              </a:ext>
            </a:extLst>
          </p:cNvPr>
          <p:cNvSpPr txBox="1"/>
          <p:nvPr/>
        </p:nvSpPr>
        <p:spPr>
          <a:xfrm>
            <a:off x="2580540" y="195204"/>
            <a:ext cx="3095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Must be done in each Semester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EE6350-2EF7-3572-2446-7E96962BB708}"/>
              </a:ext>
            </a:extLst>
          </p:cNvPr>
          <p:cNvSpPr txBox="1"/>
          <p:nvPr/>
        </p:nvSpPr>
        <p:spPr>
          <a:xfrm>
            <a:off x="5994765" y="193448"/>
            <a:ext cx="5579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Must be done each arrival / leave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BD38E623-F058-E94F-44DE-C46E55E8A106}"/>
              </a:ext>
            </a:extLst>
          </p:cNvPr>
          <p:cNvSpPr/>
          <p:nvPr/>
        </p:nvSpPr>
        <p:spPr>
          <a:xfrm>
            <a:off x="478741" y="2474766"/>
            <a:ext cx="1428750" cy="1384984"/>
          </a:xfrm>
          <a:prstGeom prst="roundRect">
            <a:avLst>
              <a:gd name="adj" fmla="val 4854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Room number and roommates will be added automatically later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58F4F6F-C87D-B354-B417-7F2810172271}"/>
              </a:ext>
            </a:extLst>
          </p:cNvPr>
          <p:cNvGrpSpPr/>
          <p:nvPr/>
        </p:nvGrpSpPr>
        <p:grpSpPr>
          <a:xfrm>
            <a:off x="10420361" y="3511335"/>
            <a:ext cx="1154042" cy="738386"/>
            <a:chOff x="8186877" y="2690613"/>
            <a:chExt cx="2832758" cy="1812472"/>
          </a:xfrm>
        </p:grpSpPr>
        <p:pic>
          <p:nvPicPr>
            <p:cNvPr id="48" name="Picture 47" descr="A white and red device with ports&#10;&#10;AI-generated content may be incorrect.">
              <a:extLst>
                <a:ext uri="{FF2B5EF4-FFF2-40B4-BE49-F238E27FC236}">
                  <a16:creationId xmlns:a16="http://schemas.microsoft.com/office/drawing/2014/main" id="{0C1EF381-8831-B478-1895-3720E2A71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86877" y="2786109"/>
              <a:ext cx="2832758" cy="1716976"/>
            </a:xfrm>
            <a:prstGeom prst="rect">
              <a:avLst/>
            </a:prstGeom>
          </p:spPr>
        </p:pic>
        <p:pic>
          <p:nvPicPr>
            <p:cNvPr id="49" name="Graphic 48" descr="Wireless with solid fill">
              <a:extLst>
                <a:ext uri="{FF2B5EF4-FFF2-40B4-BE49-F238E27FC236}">
                  <a16:creationId xmlns:a16="http://schemas.microsoft.com/office/drawing/2014/main" id="{DB5661BE-69D7-1790-347A-4B9F4481A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75057">
              <a:off x="8825491" y="2690613"/>
              <a:ext cx="786474" cy="786474"/>
            </a:xfrm>
            <a:prstGeom prst="rect">
              <a:avLst/>
            </a:prstGeom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3909BB70-244C-0FAA-8D0E-B19E90B5E92A}"/>
              </a:ext>
            </a:extLst>
          </p:cNvPr>
          <p:cNvGrpSpPr/>
          <p:nvPr/>
        </p:nvGrpSpPr>
        <p:grpSpPr>
          <a:xfrm>
            <a:off x="6296965" y="2541070"/>
            <a:ext cx="1154042" cy="738386"/>
            <a:chOff x="8186877" y="2690613"/>
            <a:chExt cx="2832758" cy="1812472"/>
          </a:xfrm>
        </p:grpSpPr>
        <p:pic>
          <p:nvPicPr>
            <p:cNvPr id="51" name="Picture 50" descr="A white and red device with ports&#10;&#10;AI-generated content may be incorrect.">
              <a:extLst>
                <a:ext uri="{FF2B5EF4-FFF2-40B4-BE49-F238E27FC236}">
                  <a16:creationId xmlns:a16="http://schemas.microsoft.com/office/drawing/2014/main" id="{A4EE9CFF-A000-DF9D-0EF3-BB9E3E437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186877" y="2786109"/>
              <a:ext cx="2832758" cy="1716976"/>
            </a:xfrm>
            <a:prstGeom prst="rect">
              <a:avLst/>
            </a:prstGeom>
          </p:spPr>
        </p:pic>
        <p:pic>
          <p:nvPicPr>
            <p:cNvPr id="52" name="Graphic 51" descr="Wireless with solid fill">
              <a:extLst>
                <a:ext uri="{FF2B5EF4-FFF2-40B4-BE49-F238E27FC236}">
                  <a16:creationId xmlns:a16="http://schemas.microsoft.com/office/drawing/2014/main" id="{C1A02C26-D88F-FC01-97C1-89D6DDA00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775057">
              <a:off x="8825491" y="2690613"/>
              <a:ext cx="786474" cy="786474"/>
            </a:xfrm>
            <a:prstGeom prst="rect">
              <a:avLst/>
            </a:prstGeom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3A2326B1-C7C1-717D-1609-A62609516DF5}"/>
              </a:ext>
            </a:extLst>
          </p:cNvPr>
          <p:cNvGrpSpPr/>
          <p:nvPr/>
        </p:nvGrpSpPr>
        <p:grpSpPr>
          <a:xfrm>
            <a:off x="4045537" y="3018756"/>
            <a:ext cx="1443061" cy="1043532"/>
            <a:chOff x="4081156" y="3056244"/>
            <a:chExt cx="1443061" cy="1043532"/>
          </a:xfrm>
        </p:grpSpPr>
        <p:pic>
          <p:nvPicPr>
            <p:cNvPr id="56" name="Picture 55" descr="A group of white plastic cards&#10;&#10;AI-generated content may be incorrect.">
              <a:extLst>
                <a:ext uri="{FF2B5EF4-FFF2-40B4-BE49-F238E27FC236}">
                  <a16:creationId xmlns:a16="http://schemas.microsoft.com/office/drawing/2014/main" id="{F2FF27A8-1DA1-BE35-F8E6-5A7D75852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4252" y="3089454"/>
              <a:ext cx="1129965" cy="1010322"/>
            </a:xfrm>
            <a:prstGeom prst="rect">
              <a:avLst/>
            </a:prstGeom>
          </p:spPr>
        </p:pic>
        <p:pic>
          <p:nvPicPr>
            <p:cNvPr id="54" name="Picture 53" descr="A blue key chain with a ring&#10;&#10;AI-generated content may be incorrect.">
              <a:extLst>
                <a:ext uri="{FF2B5EF4-FFF2-40B4-BE49-F238E27FC236}">
                  <a16:creationId xmlns:a16="http://schemas.microsoft.com/office/drawing/2014/main" id="{A67D7D55-E9D5-D777-00D8-7C41C202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1156" y="3056244"/>
              <a:ext cx="919197" cy="919197"/>
            </a:xfrm>
            <a:prstGeom prst="rect">
              <a:avLst/>
            </a:prstGeom>
          </p:spPr>
        </p:pic>
      </p:grpSp>
      <p:pic>
        <p:nvPicPr>
          <p:cNvPr id="46" name="Picture 45" descr="A close-up of a door handle&#10;&#10;AI-generated content may be incorrect.">
            <a:extLst>
              <a:ext uri="{FF2B5EF4-FFF2-40B4-BE49-F238E27FC236}">
                <a16:creationId xmlns:a16="http://schemas.microsoft.com/office/drawing/2014/main" id="{57D93D15-8C09-C367-EDF1-D9201D4D44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443" y="2408394"/>
            <a:ext cx="1980832" cy="23751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CB6F1A93-1601-847A-037A-A1027FC022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6360" y="4151518"/>
            <a:ext cx="1799708" cy="1509558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190ECD4-E259-DF51-65C5-99250C5A3270}"/>
              </a:ext>
            </a:extLst>
          </p:cNvPr>
          <p:cNvCxnSpPr>
            <a:cxnSpLocks/>
          </p:cNvCxnSpPr>
          <p:nvPr/>
        </p:nvCxnSpPr>
        <p:spPr>
          <a:xfrm>
            <a:off x="2352671" y="37221"/>
            <a:ext cx="0" cy="6699078"/>
          </a:xfrm>
          <a:prstGeom prst="line">
            <a:avLst/>
          </a:prstGeom>
          <a:ln w="508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636CBFB8-CCB6-418F-B796-2A4CA520E30F}"/>
              </a:ext>
            </a:extLst>
          </p:cNvPr>
          <p:cNvSpPr txBox="1"/>
          <p:nvPr/>
        </p:nvSpPr>
        <p:spPr>
          <a:xfrm>
            <a:off x="142223" y="234307"/>
            <a:ext cx="224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Must be done once per user</a:t>
            </a:r>
          </a:p>
        </p:txBody>
      </p:sp>
      <p:pic>
        <p:nvPicPr>
          <p:cNvPr id="74" name="Picture 73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F6075C8-78D5-8822-0F46-DFF2BF3FE4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542" y="2590715"/>
            <a:ext cx="331053" cy="331053"/>
          </a:xfrm>
          <a:prstGeom prst="rect">
            <a:avLst/>
          </a:prstGeom>
        </p:spPr>
      </p:pic>
      <p:pic>
        <p:nvPicPr>
          <p:cNvPr id="75" name="Picture 74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DD35C40C-E3C0-1F9C-F47E-5154AD81E4C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9765" y="3566989"/>
            <a:ext cx="331053" cy="331053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742B61E-32EC-83D8-26D7-6F62CC32934B}"/>
              </a:ext>
            </a:extLst>
          </p:cNvPr>
          <p:cNvSpPr/>
          <p:nvPr/>
        </p:nvSpPr>
        <p:spPr>
          <a:xfrm>
            <a:off x="10313726" y="2426241"/>
            <a:ext cx="1428750" cy="717009"/>
          </a:xfrm>
          <a:prstGeom prst="roundRect">
            <a:avLst>
              <a:gd name="adj" fmla="val 7996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Return card when semester ends</a:t>
            </a:r>
          </a:p>
        </p:txBody>
      </p:sp>
    </p:spTree>
    <p:extLst>
      <p:ext uri="{BB962C8B-B14F-4D97-AF65-F5344CB8AC3E}">
        <p14:creationId xmlns:p14="http://schemas.microsoft.com/office/powerpoint/2010/main" val="2659037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C4C6A3B-DBA1-AF1D-006D-67C30491D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441" y="1922255"/>
            <a:ext cx="3592708" cy="301348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46F20E-4D69-217A-8740-4DA6CFB9538C}"/>
              </a:ext>
            </a:extLst>
          </p:cNvPr>
          <p:cNvSpPr txBox="1"/>
          <p:nvPr/>
        </p:nvSpPr>
        <p:spPr>
          <a:xfrm>
            <a:off x="7967560" y="1888756"/>
            <a:ext cx="29131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Hallgat</a:t>
            </a:r>
            <a:r>
              <a:rPr lang="hu-HU" sz="3200" b="1" dirty="0"/>
              <a:t>ói és munkatársi bejelentkezés</a:t>
            </a:r>
            <a:endParaRPr lang="en-GB" sz="32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0587B3-380E-F306-346E-FCA1179BDAE0}"/>
              </a:ext>
            </a:extLst>
          </p:cNvPr>
          <p:cNvGrpSpPr/>
          <p:nvPr/>
        </p:nvGrpSpPr>
        <p:grpSpPr>
          <a:xfrm>
            <a:off x="0" y="0"/>
            <a:ext cx="12192000" cy="736600"/>
            <a:chOff x="5543550" y="0"/>
            <a:chExt cx="6648450" cy="3954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E302D2C-9B30-74BC-B471-E64130E8F4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4010"/>
            <a:stretch/>
          </p:blipFill>
          <p:spPr>
            <a:xfrm>
              <a:off x="9023350" y="0"/>
              <a:ext cx="3168650" cy="39544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E85C8F1-DDBC-A0C0-3B28-10F8544BB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1042"/>
            <a:stretch/>
          </p:blipFill>
          <p:spPr>
            <a:xfrm>
              <a:off x="5543550" y="0"/>
              <a:ext cx="3530600" cy="3954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1820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E41244C-B810-9884-A2D6-5258D0774E5B}"/>
              </a:ext>
            </a:extLst>
          </p:cNvPr>
          <p:cNvGrpSpPr/>
          <p:nvPr/>
        </p:nvGrpSpPr>
        <p:grpSpPr>
          <a:xfrm>
            <a:off x="0" y="0"/>
            <a:ext cx="12192000" cy="736600"/>
            <a:chOff x="5543550" y="0"/>
            <a:chExt cx="6648450" cy="395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3698E1-DF2F-6CDB-AF86-C1099497D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4010"/>
            <a:stretch/>
          </p:blipFill>
          <p:spPr>
            <a:xfrm>
              <a:off x="9023350" y="0"/>
              <a:ext cx="3168650" cy="3954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2BCF5A-7850-549B-2E5B-9DA308A08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1042"/>
            <a:stretch/>
          </p:blipFill>
          <p:spPr>
            <a:xfrm>
              <a:off x="5543550" y="0"/>
              <a:ext cx="3530600" cy="39544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6728063E-E307-6F38-2463-1B19FB1AE3CE}"/>
              </a:ext>
            </a:extLst>
          </p:cNvPr>
          <p:cNvSpPr/>
          <p:nvPr/>
        </p:nvSpPr>
        <p:spPr>
          <a:xfrm>
            <a:off x="0" y="736600"/>
            <a:ext cx="12192000" cy="6578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D5F0FA1-2069-8090-3828-C2076CB46F29}"/>
              </a:ext>
            </a:extLst>
          </p:cNvPr>
          <p:cNvSpPr/>
          <p:nvPr/>
        </p:nvSpPr>
        <p:spPr>
          <a:xfrm>
            <a:off x="9494520" y="873759"/>
            <a:ext cx="2522220" cy="36576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4240459-C15E-F180-A042-AB0F6006E018}"/>
              </a:ext>
            </a:extLst>
          </p:cNvPr>
          <p:cNvSpPr/>
          <p:nvPr/>
        </p:nvSpPr>
        <p:spPr>
          <a:xfrm>
            <a:off x="7414260" y="886458"/>
            <a:ext cx="1973580" cy="365760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Űrlapok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7B6D732-D38D-80A8-BC96-9A7B9824ED18}"/>
              </a:ext>
            </a:extLst>
          </p:cNvPr>
          <p:cNvSpPr txBox="1"/>
          <p:nvPr/>
        </p:nvSpPr>
        <p:spPr>
          <a:xfrm>
            <a:off x="1543049" y="745001"/>
            <a:ext cx="188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 err="1"/>
              <a:t>Hallgat</a:t>
            </a:r>
            <a:r>
              <a:rPr lang="hu-HU" sz="3200" b="1" dirty="0"/>
              <a:t>ói</a:t>
            </a:r>
            <a:endParaRPr lang="en-GB" sz="3200" b="1" dirty="0"/>
          </a:p>
        </p:txBody>
      </p: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08C9712-7128-5057-379B-9FB737B5BB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0246936"/>
              </p:ext>
            </p:extLst>
          </p:nvPr>
        </p:nvGraphicFramePr>
        <p:xfrm>
          <a:off x="257046" y="2647866"/>
          <a:ext cx="358425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708">
                  <a:extLst>
                    <a:ext uri="{9D8B030D-6E8A-4147-A177-3AD203B41FA5}">
                      <a16:colId xmlns:a16="http://schemas.microsoft.com/office/drawing/2014/main" val="2731329322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2917577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Adatok </a:t>
                      </a:r>
                      <a:r>
                        <a:rPr lang="hu-HU" dirty="0" err="1"/>
                        <a:t>neptunból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322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Vezetéknév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Varchar2 /24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577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Keresztnév 1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Varchar2 /12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628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Keresztnév 2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Null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47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 err="1"/>
                        <a:t>Neptun</a:t>
                      </a:r>
                      <a:r>
                        <a:rPr lang="hu-HU" dirty="0"/>
                        <a:t> kód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Varchar2 /6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5440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Email cím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email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83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telefonszam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?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1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Lakhely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Varchar2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238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hu-HU" dirty="0"/>
                        <a:t>Születési év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date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020176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65045E9B-CF0D-C0EE-C116-ABBC742A64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4311436"/>
              </p:ext>
            </p:extLst>
          </p:nvPr>
        </p:nvGraphicFramePr>
        <p:xfrm>
          <a:off x="4134675" y="2630721"/>
          <a:ext cx="4266375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5353">
                  <a:extLst>
                    <a:ext uri="{9D8B030D-6E8A-4147-A177-3AD203B41FA5}">
                      <a16:colId xmlns:a16="http://schemas.microsoft.com/office/drawing/2014/main" val="2731329322"/>
                    </a:ext>
                  </a:extLst>
                </a:gridCol>
                <a:gridCol w="2081022">
                  <a:extLst>
                    <a:ext uri="{9D8B030D-6E8A-4147-A177-3AD203B41FA5}">
                      <a16:colId xmlns:a16="http://schemas.microsoft.com/office/drawing/2014/main" val="2917577337"/>
                    </a:ext>
                  </a:extLst>
                </a:gridCol>
              </a:tblGrid>
              <a:tr h="5868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Adatok </a:t>
                      </a:r>
                      <a:r>
                        <a:rPr lang="hu-HU" dirty="0" err="1"/>
                        <a:t>valamilyenkülső</a:t>
                      </a:r>
                      <a:r>
                        <a:rPr lang="hu-HU" dirty="0"/>
                        <a:t> rendszerből 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Vagy dolgozói felületről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322238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r>
                        <a:rPr lang="hu-HU" dirty="0"/>
                        <a:t>Épület azonosító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888237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r>
                        <a:rPr lang="hu-HU" dirty="0"/>
                        <a:t>Szoba száma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577498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r>
                        <a:rPr lang="hu-HU" dirty="0"/>
                        <a:t>Lakótársak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628645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Társ-blokk ID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1806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Beköltözés ideje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2238912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u-HU" dirty="0"/>
                        <a:t>Kiköltözés ideje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980483"/>
                  </a:ext>
                </a:extLst>
              </a:tr>
            </a:tbl>
          </a:graphicData>
        </a:graphic>
      </p:graphicFrame>
      <p:pic>
        <p:nvPicPr>
          <p:cNvPr id="26" name="Picture 25">
            <a:extLst>
              <a:ext uri="{FF2B5EF4-FFF2-40B4-BE49-F238E27FC236}">
                <a16:creationId xmlns:a16="http://schemas.microsoft.com/office/drawing/2014/main" id="{E314F2DD-6975-8659-C954-461AD44820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41" y="780978"/>
            <a:ext cx="1366059" cy="552680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C075435-4120-2B48-0783-42923EDFF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109657"/>
              </p:ext>
            </p:extLst>
          </p:nvPr>
        </p:nvGraphicFramePr>
        <p:xfrm>
          <a:off x="8694421" y="2647866"/>
          <a:ext cx="3134360" cy="38443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059">
                  <a:extLst>
                    <a:ext uri="{9D8B030D-6E8A-4147-A177-3AD203B41FA5}">
                      <a16:colId xmlns:a16="http://schemas.microsoft.com/office/drawing/2014/main" val="2731329322"/>
                    </a:ext>
                  </a:extLst>
                </a:gridCol>
                <a:gridCol w="1892301">
                  <a:extLst>
                    <a:ext uri="{9D8B030D-6E8A-4147-A177-3AD203B41FA5}">
                      <a16:colId xmlns:a16="http://schemas.microsoft.com/office/drawing/2014/main" val="2917577337"/>
                    </a:ext>
                  </a:extLst>
                </a:gridCol>
              </a:tblGrid>
              <a:tr h="552534">
                <a:tc>
                  <a:txBody>
                    <a:bodyPr/>
                    <a:lstStyle/>
                    <a:p>
                      <a:r>
                        <a:rPr lang="hu-HU" dirty="0" err="1"/>
                        <a:t>Koli</a:t>
                      </a:r>
                      <a:r>
                        <a:rPr lang="hu-HU" dirty="0"/>
                        <a:t> adat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322238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r>
                        <a:rPr lang="hu-HU" dirty="0"/>
                        <a:t>Eredmény pontok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577498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r>
                        <a:rPr lang="hu-HU" dirty="0"/>
                        <a:t>Kihágások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8628645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r>
                        <a:rPr lang="hu-HU" dirty="0" err="1"/>
                        <a:t>Check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ins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143103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r>
                        <a:rPr lang="hu-HU" dirty="0" err="1"/>
                        <a:t>Check</a:t>
                      </a:r>
                      <a:r>
                        <a:rPr lang="hu-HU" dirty="0"/>
                        <a:t> </a:t>
                      </a:r>
                      <a:r>
                        <a:rPr lang="hu-HU" dirty="0" err="1"/>
                        <a:t>outs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9400210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r>
                        <a:rPr lang="hu-HU" dirty="0" err="1"/>
                        <a:t>Kolis</a:t>
                      </a:r>
                      <a:r>
                        <a:rPr lang="hu-HU" dirty="0"/>
                        <a:t> Félévek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/>
                        <a:t>Int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058789"/>
                  </a:ext>
                </a:extLst>
              </a:tr>
              <a:tr h="339985">
                <a:tc>
                  <a:txBody>
                    <a:bodyPr/>
                    <a:lstStyle/>
                    <a:p>
                      <a:r>
                        <a:rPr lang="hu-HU" dirty="0"/>
                        <a:t>Szint-ellenőr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u-HU" dirty="0" err="1"/>
                        <a:t>bool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632821"/>
                  </a:ext>
                </a:extLst>
              </a:tr>
            </a:tbl>
          </a:graphicData>
        </a:graphic>
      </p:graphicFrame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36651C19-2812-1B06-6D06-52044C04D423}"/>
              </a:ext>
            </a:extLst>
          </p:cNvPr>
          <p:cNvSpPr/>
          <p:nvPr/>
        </p:nvSpPr>
        <p:spPr>
          <a:xfrm>
            <a:off x="6092190" y="873759"/>
            <a:ext cx="1215390" cy="365760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Kezdőlap</a:t>
            </a:r>
            <a:endParaRPr lang="en-GB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737654D-B31C-C79C-E6A0-128EA8640BC9}"/>
              </a:ext>
            </a:extLst>
          </p:cNvPr>
          <p:cNvSpPr/>
          <p:nvPr/>
        </p:nvSpPr>
        <p:spPr>
          <a:xfrm>
            <a:off x="7501890" y="1285316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Vendég rögzítése</a:t>
            </a:r>
            <a:endParaRPr lang="en-GB" sz="14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55E5800-56CC-89BF-542B-A162A07AE08B}"/>
              </a:ext>
            </a:extLst>
          </p:cNvPr>
          <p:cNvSpPr/>
          <p:nvPr/>
        </p:nvSpPr>
        <p:spPr>
          <a:xfrm>
            <a:off x="7501890" y="1510088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Káresemény</a:t>
            </a:r>
            <a:endParaRPr lang="en-GB" sz="14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85994D-B9AE-9E8E-C50D-FA92A58C0BFC}"/>
              </a:ext>
            </a:extLst>
          </p:cNvPr>
          <p:cNvSpPr/>
          <p:nvPr/>
        </p:nvSpPr>
        <p:spPr>
          <a:xfrm>
            <a:off x="7501890" y="1739261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Kártya elvesztése</a:t>
            </a:r>
            <a:endParaRPr lang="en-GB" sz="14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DA8CB03-AAE0-866E-BD77-4FCEEDD05B88}"/>
              </a:ext>
            </a:extLst>
          </p:cNvPr>
          <p:cNvSpPr/>
          <p:nvPr/>
        </p:nvSpPr>
        <p:spPr>
          <a:xfrm>
            <a:off x="7501890" y="1969131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Takarítás igénylése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1936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5E29FF5-639B-FBEE-F6AF-3AD1292208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building with many floors&#10;&#10;AI-generated content may be incorrect.">
            <a:extLst>
              <a:ext uri="{FF2B5EF4-FFF2-40B4-BE49-F238E27FC236}">
                <a16:creationId xmlns:a16="http://schemas.microsoft.com/office/drawing/2014/main" id="{0F5C871F-0866-AC52-411D-FA2EB9286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80" y="2964816"/>
            <a:ext cx="4984339" cy="3322893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7652CAD1-43A4-7E2B-B458-FAC11A2FD0D7}"/>
              </a:ext>
            </a:extLst>
          </p:cNvPr>
          <p:cNvSpPr/>
          <p:nvPr/>
        </p:nvSpPr>
        <p:spPr>
          <a:xfrm>
            <a:off x="6753037" y="3854672"/>
            <a:ext cx="962459" cy="848382"/>
          </a:xfrm>
          <a:prstGeom prst="rect">
            <a:avLst/>
          </a:prstGeom>
          <a:solidFill>
            <a:schemeClr val="accent2">
              <a:alpha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ACA3496-8317-4974-8047-028970974086}"/>
              </a:ext>
            </a:extLst>
          </p:cNvPr>
          <p:cNvSpPr/>
          <p:nvPr/>
        </p:nvSpPr>
        <p:spPr>
          <a:xfrm>
            <a:off x="6729666" y="2510156"/>
            <a:ext cx="4999168" cy="4343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389A00-C014-383A-705C-4B504FF32ABC}"/>
              </a:ext>
            </a:extLst>
          </p:cNvPr>
          <p:cNvGrpSpPr/>
          <p:nvPr/>
        </p:nvGrpSpPr>
        <p:grpSpPr>
          <a:xfrm>
            <a:off x="0" y="0"/>
            <a:ext cx="12192000" cy="736600"/>
            <a:chOff x="5543550" y="0"/>
            <a:chExt cx="6648450" cy="395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2CFBDE-25E5-5913-588C-CDDF1B76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74010"/>
            <a:stretch/>
          </p:blipFill>
          <p:spPr>
            <a:xfrm>
              <a:off x="9023350" y="0"/>
              <a:ext cx="3168650" cy="3954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E97134F-3CA1-FCDA-9CFE-F7E79469E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71042"/>
            <a:stretch/>
          </p:blipFill>
          <p:spPr>
            <a:xfrm>
              <a:off x="5543550" y="0"/>
              <a:ext cx="3530600" cy="39544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2D82A00-68B6-7797-58D3-619BC511F740}"/>
              </a:ext>
            </a:extLst>
          </p:cNvPr>
          <p:cNvSpPr/>
          <p:nvPr/>
        </p:nvSpPr>
        <p:spPr>
          <a:xfrm>
            <a:off x="0" y="736600"/>
            <a:ext cx="12192000" cy="6578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6940A54-6A81-5905-E786-BA9E04BB7C1E}"/>
              </a:ext>
            </a:extLst>
          </p:cNvPr>
          <p:cNvSpPr/>
          <p:nvPr/>
        </p:nvSpPr>
        <p:spPr>
          <a:xfrm>
            <a:off x="9494520" y="873759"/>
            <a:ext cx="2522220" cy="36576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AD5ABF4-9532-AB20-F99A-5246F6F56FAB}"/>
              </a:ext>
            </a:extLst>
          </p:cNvPr>
          <p:cNvSpPr/>
          <p:nvPr/>
        </p:nvSpPr>
        <p:spPr>
          <a:xfrm>
            <a:off x="7414260" y="886458"/>
            <a:ext cx="1973580" cy="365760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Űrlapok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BC29376-A90A-CFAD-9970-9F6C06AB06BF}"/>
              </a:ext>
            </a:extLst>
          </p:cNvPr>
          <p:cNvSpPr/>
          <p:nvPr/>
        </p:nvSpPr>
        <p:spPr>
          <a:xfrm>
            <a:off x="7501890" y="1518279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Vendég rögzítése</a:t>
            </a:r>
            <a:endParaRPr lang="en-GB" sz="1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8FD0AF2-205D-646F-C940-B0C1D244F37C}"/>
              </a:ext>
            </a:extLst>
          </p:cNvPr>
          <p:cNvSpPr/>
          <p:nvPr/>
        </p:nvSpPr>
        <p:spPr>
          <a:xfrm>
            <a:off x="7501890" y="1743069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Káresemény</a:t>
            </a:r>
            <a:endParaRPr lang="en-GB" sz="1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64CAA93-2C85-DC76-E893-7C374810BAA2}"/>
              </a:ext>
            </a:extLst>
          </p:cNvPr>
          <p:cNvSpPr/>
          <p:nvPr/>
        </p:nvSpPr>
        <p:spPr>
          <a:xfrm>
            <a:off x="7501890" y="1967859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Kártya elvesztése</a:t>
            </a:r>
            <a:endParaRPr lang="en-GB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0C5DA5-D63F-B586-F5E3-E36A8F13F48D}"/>
              </a:ext>
            </a:extLst>
          </p:cNvPr>
          <p:cNvSpPr txBox="1"/>
          <p:nvPr/>
        </p:nvSpPr>
        <p:spPr>
          <a:xfrm>
            <a:off x="1543049" y="745001"/>
            <a:ext cx="1885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/>
              <a:t>Dolgozói</a:t>
            </a:r>
            <a:endParaRPr lang="en-GB" sz="32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DD354B4-A131-5CAF-C9E4-45D3B670DB41}"/>
              </a:ext>
            </a:extLst>
          </p:cNvPr>
          <p:cNvSpPr/>
          <p:nvPr/>
        </p:nvSpPr>
        <p:spPr>
          <a:xfrm>
            <a:off x="7501890" y="2197729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Takarítás igénylése</a:t>
            </a:r>
            <a:endParaRPr lang="en-GB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75A93C0-FAAD-F7C2-7563-22833856A1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941" y="780978"/>
            <a:ext cx="1366059" cy="5526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D8911D-D329-94F1-6F57-8A3FBB5785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132" y="1815023"/>
            <a:ext cx="6127950" cy="462531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6CA59D0-FF5F-FAC8-448D-157E9905A200}"/>
              </a:ext>
            </a:extLst>
          </p:cNvPr>
          <p:cNvSpPr/>
          <p:nvPr/>
        </p:nvSpPr>
        <p:spPr>
          <a:xfrm>
            <a:off x="4773973" y="873759"/>
            <a:ext cx="1215390" cy="365760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Kezdőlap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032E6B-6C54-BEDD-D13A-105E0A4F709E}"/>
              </a:ext>
            </a:extLst>
          </p:cNvPr>
          <p:cNvSpPr/>
          <p:nvPr/>
        </p:nvSpPr>
        <p:spPr>
          <a:xfrm>
            <a:off x="7501890" y="1289681"/>
            <a:ext cx="1885950" cy="224790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Hallgató felvétele</a:t>
            </a:r>
            <a:endParaRPr lang="en-GB" sz="14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6BEF1ED-7AD9-46CB-190F-6B58B517152F}"/>
              </a:ext>
            </a:extLst>
          </p:cNvPr>
          <p:cNvGrpSpPr/>
          <p:nvPr/>
        </p:nvGrpSpPr>
        <p:grpSpPr>
          <a:xfrm>
            <a:off x="2861680" y="2422519"/>
            <a:ext cx="751092" cy="811958"/>
            <a:chOff x="7947660" y="2938254"/>
            <a:chExt cx="996715" cy="1077486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844CC74-D15A-C37D-2AB1-2D2901D73C81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" name="Graphic 10" descr="Marker with solid fill">
              <a:extLst>
                <a:ext uri="{FF2B5EF4-FFF2-40B4-BE49-F238E27FC236}">
                  <a16:creationId xmlns:a16="http://schemas.microsoft.com/office/drawing/2014/main" id="{D683238A-F448-0A1C-8EFD-D8197709E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9C577A-B76E-E3DF-C3BA-F00DB3ABA300}"/>
                </a:ext>
              </a:extLst>
            </p:cNvPr>
            <p:cNvSpPr txBox="1"/>
            <p:nvPr/>
          </p:nvSpPr>
          <p:spPr>
            <a:xfrm>
              <a:off x="8070332" y="3127091"/>
              <a:ext cx="519468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A1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33" name="Graphic 32" descr="Home with solid fill">
              <a:extLst>
                <a:ext uri="{FF2B5EF4-FFF2-40B4-BE49-F238E27FC236}">
                  <a16:creationId xmlns:a16="http://schemas.microsoft.com/office/drawing/2014/main" id="{BBEEF440-BEE0-6AF0-8E22-96A856E25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580573-C22D-587D-EA14-FBAE8C44437C}"/>
              </a:ext>
            </a:extLst>
          </p:cNvPr>
          <p:cNvGrpSpPr/>
          <p:nvPr/>
        </p:nvGrpSpPr>
        <p:grpSpPr>
          <a:xfrm>
            <a:off x="3523004" y="2811566"/>
            <a:ext cx="751092" cy="811958"/>
            <a:chOff x="7947660" y="2938254"/>
            <a:chExt cx="996715" cy="1077486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AD6501D-C193-3129-18D6-EFE48A424BA8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8" name="Graphic 37" descr="Marker with solid fill">
              <a:extLst>
                <a:ext uri="{FF2B5EF4-FFF2-40B4-BE49-F238E27FC236}">
                  <a16:creationId xmlns:a16="http://schemas.microsoft.com/office/drawing/2014/main" id="{96B0EA73-FD0A-C91F-BA4A-8FECAC384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194562F-1F0B-C7B1-A1BB-9865D7C93A07}"/>
                </a:ext>
              </a:extLst>
            </p:cNvPr>
            <p:cNvSpPr txBox="1"/>
            <p:nvPr/>
          </p:nvSpPr>
          <p:spPr>
            <a:xfrm>
              <a:off x="8070332" y="3127091"/>
              <a:ext cx="519468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A2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40" name="Graphic 39" descr="Home with solid fill">
              <a:extLst>
                <a:ext uri="{FF2B5EF4-FFF2-40B4-BE49-F238E27FC236}">
                  <a16:creationId xmlns:a16="http://schemas.microsoft.com/office/drawing/2014/main" id="{EBCD58DB-329C-6BEC-02AC-11C60AF21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B20A3F-5DB5-089D-C55F-8CF367A7C551}"/>
              </a:ext>
            </a:extLst>
          </p:cNvPr>
          <p:cNvGrpSpPr/>
          <p:nvPr/>
        </p:nvGrpSpPr>
        <p:grpSpPr>
          <a:xfrm>
            <a:off x="2578576" y="3091661"/>
            <a:ext cx="751092" cy="811958"/>
            <a:chOff x="7947660" y="2938254"/>
            <a:chExt cx="996715" cy="1077486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D8155E9-D3F0-5C51-F6F1-8926F1B4C385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3" name="Graphic 42" descr="Marker with solid fill">
              <a:extLst>
                <a:ext uri="{FF2B5EF4-FFF2-40B4-BE49-F238E27FC236}">
                  <a16:creationId xmlns:a16="http://schemas.microsoft.com/office/drawing/2014/main" id="{540D309B-7355-B975-E627-523ABB7CC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A459AF33-DADE-3D80-4A58-BE5BA8F8F9A9}"/>
                </a:ext>
              </a:extLst>
            </p:cNvPr>
            <p:cNvSpPr txBox="1"/>
            <p:nvPr/>
          </p:nvSpPr>
          <p:spPr>
            <a:xfrm>
              <a:off x="8070332" y="3127091"/>
              <a:ext cx="519468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A3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45" name="Graphic 44" descr="Home with solid fill">
              <a:extLst>
                <a:ext uri="{FF2B5EF4-FFF2-40B4-BE49-F238E27FC236}">
                  <a16:creationId xmlns:a16="http://schemas.microsoft.com/office/drawing/2014/main" id="{4360356C-BC73-59D7-F868-3F7740976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093DB26-DE8F-C039-AC52-A83D592295E2}"/>
              </a:ext>
            </a:extLst>
          </p:cNvPr>
          <p:cNvGrpSpPr/>
          <p:nvPr/>
        </p:nvGrpSpPr>
        <p:grpSpPr>
          <a:xfrm>
            <a:off x="3230215" y="3389839"/>
            <a:ext cx="751092" cy="811958"/>
            <a:chOff x="7947660" y="2938254"/>
            <a:chExt cx="996715" cy="1077486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4944AC48-6ABF-FA28-4CA1-7390912A173B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8" name="Graphic 47" descr="Marker with solid fill">
              <a:extLst>
                <a:ext uri="{FF2B5EF4-FFF2-40B4-BE49-F238E27FC236}">
                  <a16:creationId xmlns:a16="http://schemas.microsoft.com/office/drawing/2014/main" id="{E722A05A-E58B-7A46-F199-A0C1F11A1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CB64851-7B04-8744-91E3-27B79D0206D2}"/>
                </a:ext>
              </a:extLst>
            </p:cNvPr>
            <p:cNvSpPr txBox="1"/>
            <p:nvPr/>
          </p:nvSpPr>
          <p:spPr>
            <a:xfrm>
              <a:off x="8070332" y="3127091"/>
              <a:ext cx="519468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A4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50" name="Graphic 49" descr="Home with solid fill">
              <a:extLst>
                <a:ext uri="{FF2B5EF4-FFF2-40B4-BE49-F238E27FC236}">
                  <a16:creationId xmlns:a16="http://schemas.microsoft.com/office/drawing/2014/main" id="{185AFAC0-C46D-DF2D-281A-C75F13E5C9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0C09456-2767-F599-5150-7D7C74B72C9E}"/>
              </a:ext>
            </a:extLst>
          </p:cNvPr>
          <p:cNvGrpSpPr/>
          <p:nvPr/>
        </p:nvGrpSpPr>
        <p:grpSpPr>
          <a:xfrm>
            <a:off x="4014335" y="3433938"/>
            <a:ext cx="751092" cy="811958"/>
            <a:chOff x="7947660" y="2938254"/>
            <a:chExt cx="996715" cy="1077486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78DB7F3-3C5F-390F-90EC-5948E80DCB66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53" name="Graphic 52" descr="Marker with solid fill">
              <a:extLst>
                <a:ext uri="{FF2B5EF4-FFF2-40B4-BE49-F238E27FC236}">
                  <a16:creationId xmlns:a16="http://schemas.microsoft.com/office/drawing/2014/main" id="{67D161BD-64A2-90A0-00E6-37488DFA5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6AD40C1-399A-8F63-3EF7-368F7AFFD644}"/>
                </a:ext>
              </a:extLst>
            </p:cNvPr>
            <p:cNvSpPr txBox="1"/>
            <p:nvPr/>
          </p:nvSpPr>
          <p:spPr>
            <a:xfrm>
              <a:off x="8070332" y="3127091"/>
              <a:ext cx="519468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B1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55" name="Graphic 54" descr="Home with solid fill">
              <a:extLst>
                <a:ext uri="{FF2B5EF4-FFF2-40B4-BE49-F238E27FC236}">
                  <a16:creationId xmlns:a16="http://schemas.microsoft.com/office/drawing/2014/main" id="{E9F6A308-498F-62EE-0D83-45D3AAF9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A700710-3579-611E-895E-E4CFB374EF8C}"/>
              </a:ext>
            </a:extLst>
          </p:cNvPr>
          <p:cNvGrpSpPr/>
          <p:nvPr/>
        </p:nvGrpSpPr>
        <p:grpSpPr>
          <a:xfrm>
            <a:off x="4881742" y="3003466"/>
            <a:ext cx="751092" cy="811958"/>
            <a:chOff x="7947660" y="2938254"/>
            <a:chExt cx="996715" cy="1077486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9487D96-FA86-4B34-2A72-1F45B6A6EA34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8" name="Graphic 57" descr="Marker with solid fill">
              <a:extLst>
                <a:ext uri="{FF2B5EF4-FFF2-40B4-BE49-F238E27FC236}">
                  <a16:creationId xmlns:a16="http://schemas.microsoft.com/office/drawing/2014/main" id="{17E8E85C-50DA-2663-C8A1-8D79DBDD4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1E1792F-9972-DE36-BD82-F88685814500}"/>
                </a:ext>
              </a:extLst>
            </p:cNvPr>
            <p:cNvSpPr txBox="1"/>
            <p:nvPr/>
          </p:nvSpPr>
          <p:spPr>
            <a:xfrm>
              <a:off x="8070332" y="3127091"/>
              <a:ext cx="540740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C1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60" name="Graphic 59" descr="Home with solid fill">
              <a:extLst>
                <a:ext uri="{FF2B5EF4-FFF2-40B4-BE49-F238E27FC236}">
                  <a16:creationId xmlns:a16="http://schemas.microsoft.com/office/drawing/2014/main" id="{EB1B8E41-B646-1EB4-FEE8-F02DE1ED5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9F62871-0899-0367-D522-505B9B29AF3C}"/>
              </a:ext>
            </a:extLst>
          </p:cNvPr>
          <p:cNvGrpSpPr/>
          <p:nvPr/>
        </p:nvGrpSpPr>
        <p:grpSpPr>
          <a:xfrm>
            <a:off x="5541009" y="3478037"/>
            <a:ext cx="751092" cy="811958"/>
            <a:chOff x="7947660" y="2938254"/>
            <a:chExt cx="996715" cy="1077486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9C0CFBB-3241-CBF1-DA27-4EA898C25537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4" name="Graphic 63" descr="Marker with solid fill">
              <a:extLst>
                <a:ext uri="{FF2B5EF4-FFF2-40B4-BE49-F238E27FC236}">
                  <a16:creationId xmlns:a16="http://schemas.microsoft.com/office/drawing/2014/main" id="{B8EB8957-F58A-0357-98F7-3670E295D31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7B726B41-6D04-2905-4E7E-45AC1C752D48}"/>
                </a:ext>
              </a:extLst>
            </p:cNvPr>
            <p:cNvSpPr txBox="1"/>
            <p:nvPr/>
          </p:nvSpPr>
          <p:spPr>
            <a:xfrm>
              <a:off x="8070332" y="3127091"/>
              <a:ext cx="540740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C2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66" name="Graphic 65" descr="Home with solid fill">
              <a:extLst>
                <a:ext uri="{FF2B5EF4-FFF2-40B4-BE49-F238E27FC236}">
                  <a16:creationId xmlns:a16="http://schemas.microsoft.com/office/drawing/2014/main" id="{EAE429CF-5312-14AB-C5C1-5BC2E229B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69E006-6340-A679-ADE0-46B24C74B4E5}"/>
              </a:ext>
            </a:extLst>
          </p:cNvPr>
          <p:cNvGrpSpPr/>
          <p:nvPr/>
        </p:nvGrpSpPr>
        <p:grpSpPr>
          <a:xfrm>
            <a:off x="4473357" y="4004071"/>
            <a:ext cx="751092" cy="811958"/>
            <a:chOff x="7947660" y="2938254"/>
            <a:chExt cx="996715" cy="107748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EEFFB28-583C-7025-8599-4920CFA131F2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9" name="Graphic 68" descr="Marker with solid fill">
              <a:extLst>
                <a:ext uri="{FF2B5EF4-FFF2-40B4-BE49-F238E27FC236}">
                  <a16:creationId xmlns:a16="http://schemas.microsoft.com/office/drawing/2014/main" id="{7770CF97-C88F-F21C-D2AB-1CAA186FC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418DAA8C-AEC3-77A7-5D8D-8D28DC32E11D}"/>
                </a:ext>
              </a:extLst>
            </p:cNvPr>
            <p:cNvSpPr txBox="1"/>
            <p:nvPr/>
          </p:nvSpPr>
          <p:spPr>
            <a:xfrm>
              <a:off x="8070332" y="3127091"/>
              <a:ext cx="540740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C3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71" name="Graphic 70" descr="Home with solid fill">
              <a:extLst>
                <a:ext uri="{FF2B5EF4-FFF2-40B4-BE49-F238E27FC236}">
                  <a16:creationId xmlns:a16="http://schemas.microsoft.com/office/drawing/2014/main" id="{27D7A979-E4E6-2670-BAA9-BDC83B431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C17ED31-E0F8-3EE8-341E-7B8B497E2AC1}"/>
              </a:ext>
            </a:extLst>
          </p:cNvPr>
          <p:cNvGrpSpPr/>
          <p:nvPr/>
        </p:nvGrpSpPr>
        <p:grpSpPr>
          <a:xfrm>
            <a:off x="5193421" y="4411487"/>
            <a:ext cx="751092" cy="811958"/>
            <a:chOff x="7947660" y="2938254"/>
            <a:chExt cx="996715" cy="1077486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8C5D0BD1-C094-7D2E-0144-BB74F967DF84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4" name="Graphic 73" descr="Marker with solid fill">
              <a:extLst>
                <a:ext uri="{FF2B5EF4-FFF2-40B4-BE49-F238E27FC236}">
                  <a16:creationId xmlns:a16="http://schemas.microsoft.com/office/drawing/2014/main" id="{CCB65AA9-56A8-2C51-A800-1A51DA013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825A7E9-3C70-3B81-4B74-DA1E80E6D893}"/>
                </a:ext>
              </a:extLst>
            </p:cNvPr>
            <p:cNvSpPr txBox="1"/>
            <p:nvPr/>
          </p:nvSpPr>
          <p:spPr>
            <a:xfrm>
              <a:off x="8070332" y="3127091"/>
              <a:ext cx="540740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C4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76" name="Graphic 75" descr="Home with solid fill">
              <a:extLst>
                <a:ext uri="{FF2B5EF4-FFF2-40B4-BE49-F238E27FC236}">
                  <a16:creationId xmlns:a16="http://schemas.microsoft.com/office/drawing/2014/main" id="{C2EBCED3-3C64-AE05-EDD7-F25CEDD9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4CE42BB-C55B-591F-15A8-08A2C8138AA3}"/>
              </a:ext>
            </a:extLst>
          </p:cNvPr>
          <p:cNvGrpSpPr/>
          <p:nvPr/>
        </p:nvGrpSpPr>
        <p:grpSpPr>
          <a:xfrm>
            <a:off x="10913195" y="5475751"/>
            <a:ext cx="751092" cy="811958"/>
            <a:chOff x="7947660" y="2938254"/>
            <a:chExt cx="996715" cy="1077486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2FF6BC20-5877-8BA5-2A30-C96592BC9128}"/>
                </a:ext>
              </a:extLst>
            </p:cNvPr>
            <p:cNvSpPr/>
            <p:nvPr/>
          </p:nvSpPr>
          <p:spPr>
            <a:xfrm>
              <a:off x="7947660" y="3127091"/>
              <a:ext cx="996715" cy="888649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81" name="Graphic 80" descr="Marker with solid fill">
              <a:extLst>
                <a:ext uri="{FF2B5EF4-FFF2-40B4-BE49-F238E27FC236}">
                  <a16:creationId xmlns:a16="http://schemas.microsoft.com/office/drawing/2014/main" id="{1AFC20AC-8C96-A54C-7666-D42F76F62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24164" y="2938254"/>
              <a:ext cx="620211" cy="620211"/>
            </a:xfrm>
            <a:prstGeom prst="rect">
              <a:avLst/>
            </a:prstGeom>
          </p:spPr>
        </p:pic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F213E3FC-7784-94AC-7F24-93170BCAACFB}"/>
                </a:ext>
              </a:extLst>
            </p:cNvPr>
            <p:cNvSpPr txBox="1"/>
            <p:nvPr/>
          </p:nvSpPr>
          <p:spPr>
            <a:xfrm>
              <a:off x="8070332" y="3127091"/>
              <a:ext cx="519468" cy="4084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hu-HU" sz="1400" b="1" dirty="0">
                  <a:solidFill>
                    <a:srgbClr val="7030A0"/>
                  </a:solidFill>
                </a:rPr>
                <a:t>B1</a:t>
              </a:r>
              <a:endParaRPr lang="en-GB" b="1" dirty="0">
                <a:solidFill>
                  <a:srgbClr val="7030A0"/>
                </a:solidFill>
              </a:endParaRPr>
            </a:p>
          </p:txBody>
        </p:sp>
        <p:pic>
          <p:nvPicPr>
            <p:cNvPr id="83" name="Graphic 82" descr="Home with solid fill">
              <a:extLst>
                <a:ext uri="{FF2B5EF4-FFF2-40B4-BE49-F238E27FC236}">
                  <a16:creationId xmlns:a16="http://schemas.microsoft.com/office/drawing/2014/main" id="{C313BB02-1B5F-C233-1DF2-7B4A05883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170259" y="3325168"/>
              <a:ext cx="577183" cy="577183"/>
            </a:xfrm>
            <a:prstGeom prst="rect">
              <a:avLst/>
            </a:prstGeom>
          </p:spPr>
        </p:pic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4A38F050-B1F8-66BF-7CE8-95E94D12F163}"/>
              </a:ext>
            </a:extLst>
          </p:cNvPr>
          <p:cNvSpPr txBox="1"/>
          <p:nvPr/>
        </p:nvSpPr>
        <p:spPr>
          <a:xfrm>
            <a:off x="6799887" y="2540250"/>
            <a:ext cx="75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rgbClr val="7030A0"/>
                </a:solidFill>
              </a:rPr>
              <a:t>Floor</a:t>
            </a:r>
            <a:r>
              <a:rPr lang="hu-HU" sz="1400" b="1" dirty="0">
                <a:solidFill>
                  <a:srgbClr val="7030A0"/>
                </a:solidFill>
              </a:rPr>
              <a:t> 3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51B433B-D808-45A8-D998-09B28F23BA3A}"/>
              </a:ext>
            </a:extLst>
          </p:cNvPr>
          <p:cNvSpPr txBox="1"/>
          <p:nvPr/>
        </p:nvSpPr>
        <p:spPr>
          <a:xfrm>
            <a:off x="7551113" y="2540249"/>
            <a:ext cx="9964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rgbClr val="7030A0"/>
                </a:solidFill>
              </a:rPr>
              <a:t>Room</a:t>
            </a:r>
            <a:r>
              <a:rPr lang="hu-HU" sz="1400" b="1" dirty="0">
                <a:solidFill>
                  <a:srgbClr val="7030A0"/>
                </a:solidFill>
              </a:rPr>
              <a:t> 313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16518A7-5C24-D629-E8C7-26837DB1C6C6}"/>
              </a:ext>
            </a:extLst>
          </p:cNvPr>
          <p:cNvSpPr txBox="1"/>
          <p:nvPr/>
        </p:nvSpPr>
        <p:spPr>
          <a:xfrm>
            <a:off x="6880787" y="3936875"/>
            <a:ext cx="9624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rgbClr val="7030A0"/>
                </a:solidFill>
              </a:rPr>
              <a:t>Attila</a:t>
            </a:r>
          </a:p>
          <a:p>
            <a:r>
              <a:rPr lang="hu-HU" sz="1400" b="1" dirty="0">
                <a:solidFill>
                  <a:srgbClr val="7030A0"/>
                </a:solidFill>
              </a:rPr>
              <a:t>Armand</a:t>
            </a:r>
          </a:p>
          <a:p>
            <a:r>
              <a:rPr lang="hu-HU" sz="1400" b="1" dirty="0">
                <a:solidFill>
                  <a:srgbClr val="7030A0"/>
                </a:solidFill>
              </a:rPr>
              <a:t>Mark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ABD9A42-D0FD-D0AB-E7E2-4AC30BC9E088}"/>
              </a:ext>
            </a:extLst>
          </p:cNvPr>
          <p:cNvSpPr/>
          <p:nvPr/>
        </p:nvSpPr>
        <p:spPr>
          <a:xfrm>
            <a:off x="6809415" y="4040760"/>
            <a:ext cx="115978" cy="105612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EA7C5A14-65BF-2ACD-ABC3-963226B0D723}"/>
              </a:ext>
            </a:extLst>
          </p:cNvPr>
          <p:cNvSpPr/>
          <p:nvPr/>
        </p:nvSpPr>
        <p:spPr>
          <a:xfrm>
            <a:off x="6809415" y="4262918"/>
            <a:ext cx="115978" cy="105612"/>
          </a:xfrm>
          <a:prstGeom prst="ellipse">
            <a:avLst/>
          </a:prstGeom>
          <a:solidFill>
            <a:srgbClr val="C05462"/>
          </a:solidFill>
          <a:ln>
            <a:solidFill>
              <a:srgbClr val="B419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3FF3F9C-C474-8245-5D03-338139EA2570}"/>
              </a:ext>
            </a:extLst>
          </p:cNvPr>
          <p:cNvSpPr/>
          <p:nvPr/>
        </p:nvSpPr>
        <p:spPr>
          <a:xfrm>
            <a:off x="6818229" y="4469228"/>
            <a:ext cx="115978" cy="105612"/>
          </a:xfrm>
          <a:prstGeom prst="ellipse">
            <a:avLst/>
          </a:prstGeom>
          <a:solidFill>
            <a:srgbClr val="C05462"/>
          </a:solidFill>
          <a:ln>
            <a:solidFill>
              <a:srgbClr val="B419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CA3E0F1-4306-BEF8-2627-8AE5C47E596F}"/>
              </a:ext>
            </a:extLst>
          </p:cNvPr>
          <p:cNvSpPr/>
          <p:nvPr/>
        </p:nvSpPr>
        <p:spPr>
          <a:xfrm>
            <a:off x="8337550" y="3901309"/>
            <a:ext cx="663575" cy="502234"/>
          </a:xfrm>
          <a:custGeom>
            <a:avLst/>
            <a:gdLst>
              <a:gd name="connsiteX0" fmla="*/ 0 w 663575"/>
              <a:gd name="connsiteY0" fmla="*/ 301625 h 536575"/>
              <a:gd name="connsiteX1" fmla="*/ 0 w 663575"/>
              <a:gd name="connsiteY1" fmla="*/ 301625 h 536575"/>
              <a:gd name="connsiteX2" fmla="*/ 22225 w 663575"/>
              <a:gd name="connsiteY2" fmla="*/ 327025 h 536575"/>
              <a:gd name="connsiteX3" fmla="*/ 41275 w 663575"/>
              <a:gd name="connsiteY3" fmla="*/ 339725 h 536575"/>
              <a:gd name="connsiteX4" fmla="*/ 50800 w 663575"/>
              <a:gd name="connsiteY4" fmla="*/ 346075 h 536575"/>
              <a:gd name="connsiteX5" fmla="*/ 69850 w 663575"/>
              <a:gd name="connsiteY5" fmla="*/ 365125 h 536575"/>
              <a:gd name="connsiteX6" fmla="*/ 95250 w 663575"/>
              <a:gd name="connsiteY6" fmla="*/ 387350 h 536575"/>
              <a:gd name="connsiteX7" fmla="*/ 114300 w 663575"/>
              <a:gd name="connsiteY7" fmla="*/ 406400 h 536575"/>
              <a:gd name="connsiteX8" fmla="*/ 123825 w 663575"/>
              <a:gd name="connsiteY8" fmla="*/ 419100 h 536575"/>
              <a:gd name="connsiteX9" fmla="*/ 133350 w 663575"/>
              <a:gd name="connsiteY9" fmla="*/ 425450 h 536575"/>
              <a:gd name="connsiteX10" fmla="*/ 142875 w 663575"/>
              <a:gd name="connsiteY10" fmla="*/ 438150 h 536575"/>
              <a:gd name="connsiteX11" fmla="*/ 174625 w 663575"/>
              <a:gd name="connsiteY11" fmla="*/ 466725 h 536575"/>
              <a:gd name="connsiteX12" fmla="*/ 193675 w 663575"/>
              <a:gd name="connsiteY12" fmla="*/ 485775 h 536575"/>
              <a:gd name="connsiteX13" fmla="*/ 212725 w 663575"/>
              <a:gd name="connsiteY13" fmla="*/ 498475 h 536575"/>
              <a:gd name="connsiteX14" fmla="*/ 222250 w 663575"/>
              <a:gd name="connsiteY14" fmla="*/ 508000 h 536575"/>
              <a:gd name="connsiteX15" fmla="*/ 241300 w 663575"/>
              <a:gd name="connsiteY15" fmla="*/ 514350 h 536575"/>
              <a:gd name="connsiteX16" fmla="*/ 260350 w 663575"/>
              <a:gd name="connsiteY16" fmla="*/ 527050 h 536575"/>
              <a:gd name="connsiteX17" fmla="*/ 288925 w 663575"/>
              <a:gd name="connsiteY17" fmla="*/ 536575 h 536575"/>
              <a:gd name="connsiteX18" fmla="*/ 320675 w 663575"/>
              <a:gd name="connsiteY18" fmla="*/ 520700 h 536575"/>
              <a:gd name="connsiteX19" fmla="*/ 352425 w 663575"/>
              <a:gd name="connsiteY19" fmla="*/ 504825 h 536575"/>
              <a:gd name="connsiteX20" fmla="*/ 368300 w 663575"/>
              <a:gd name="connsiteY20" fmla="*/ 498475 h 536575"/>
              <a:gd name="connsiteX21" fmla="*/ 381000 w 663575"/>
              <a:gd name="connsiteY21" fmla="*/ 488950 h 536575"/>
              <a:gd name="connsiteX22" fmla="*/ 396875 w 663575"/>
              <a:gd name="connsiteY22" fmla="*/ 482600 h 536575"/>
              <a:gd name="connsiteX23" fmla="*/ 425450 w 663575"/>
              <a:gd name="connsiteY23" fmla="*/ 469900 h 536575"/>
              <a:gd name="connsiteX24" fmla="*/ 450850 w 663575"/>
              <a:gd name="connsiteY24" fmla="*/ 460375 h 536575"/>
              <a:gd name="connsiteX25" fmla="*/ 469900 w 663575"/>
              <a:gd name="connsiteY25" fmla="*/ 447675 h 536575"/>
              <a:gd name="connsiteX26" fmla="*/ 488950 w 663575"/>
              <a:gd name="connsiteY26" fmla="*/ 438150 h 536575"/>
              <a:gd name="connsiteX27" fmla="*/ 504825 w 663575"/>
              <a:gd name="connsiteY27" fmla="*/ 425450 h 536575"/>
              <a:gd name="connsiteX28" fmla="*/ 530225 w 663575"/>
              <a:gd name="connsiteY28" fmla="*/ 406400 h 536575"/>
              <a:gd name="connsiteX29" fmla="*/ 565150 w 663575"/>
              <a:gd name="connsiteY29" fmla="*/ 368300 h 536575"/>
              <a:gd name="connsiteX30" fmla="*/ 577850 w 663575"/>
              <a:gd name="connsiteY30" fmla="*/ 358775 h 536575"/>
              <a:gd name="connsiteX31" fmla="*/ 590550 w 663575"/>
              <a:gd name="connsiteY31" fmla="*/ 352425 h 536575"/>
              <a:gd name="connsiteX32" fmla="*/ 625475 w 663575"/>
              <a:gd name="connsiteY32" fmla="*/ 323850 h 536575"/>
              <a:gd name="connsiteX33" fmla="*/ 638175 w 663575"/>
              <a:gd name="connsiteY33" fmla="*/ 314325 h 536575"/>
              <a:gd name="connsiteX34" fmla="*/ 644525 w 663575"/>
              <a:gd name="connsiteY34" fmla="*/ 301625 h 536575"/>
              <a:gd name="connsiteX35" fmla="*/ 657225 w 663575"/>
              <a:gd name="connsiteY35" fmla="*/ 292100 h 536575"/>
              <a:gd name="connsiteX36" fmla="*/ 660400 w 663575"/>
              <a:gd name="connsiteY36" fmla="*/ 279400 h 536575"/>
              <a:gd name="connsiteX37" fmla="*/ 663575 w 663575"/>
              <a:gd name="connsiteY37" fmla="*/ 269875 h 536575"/>
              <a:gd name="connsiteX38" fmla="*/ 654050 w 663575"/>
              <a:gd name="connsiteY38" fmla="*/ 257175 h 536575"/>
              <a:gd name="connsiteX39" fmla="*/ 581025 w 663575"/>
              <a:gd name="connsiteY39" fmla="*/ 222250 h 536575"/>
              <a:gd name="connsiteX40" fmla="*/ 533400 w 663575"/>
              <a:gd name="connsiteY40" fmla="*/ 196850 h 536575"/>
              <a:gd name="connsiteX41" fmla="*/ 488950 w 663575"/>
              <a:gd name="connsiteY41" fmla="*/ 180975 h 536575"/>
              <a:gd name="connsiteX42" fmla="*/ 479425 w 663575"/>
              <a:gd name="connsiteY42" fmla="*/ 171450 h 536575"/>
              <a:gd name="connsiteX43" fmla="*/ 438150 w 663575"/>
              <a:gd name="connsiteY43" fmla="*/ 136525 h 536575"/>
              <a:gd name="connsiteX44" fmla="*/ 428625 w 663575"/>
              <a:gd name="connsiteY44" fmla="*/ 123825 h 536575"/>
              <a:gd name="connsiteX45" fmla="*/ 415925 w 663575"/>
              <a:gd name="connsiteY45" fmla="*/ 92075 h 536575"/>
              <a:gd name="connsiteX46" fmla="*/ 412750 w 663575"/>
              <a:gd name="connsiteY46" fmla="*/ 82550 h 536575"/>
              <a:gd name="connsiteX47" fmla="*/ 393700 w 663575"/>
              <a:gd name="connsiteY47" fmla="*/ 60325 h 536575"/>
              <a:gd name="connsiteX48" fmla="*/ 374650 w 663575"/>
              <a:gd name="connsiteY48" fmla="*/ 31750 h 536575"/>
              <a:gd name="connsiteX49" fmla="*/ 365125 w 663575"/>
              <a:gd name="connsiteY49" fmla="*/ 25400 h 536575"/>
              <a:gd name="connsiteX50" fmla="*/ 352425 w 663575"/>
              <a:gd name="connsiteY50" fmla="*/ 9525 h 536575"/>
              <a:gd name="connsiteX51" fmla="*/ 342900 w 663575"/>
              <a:gd name="connsiteY51" fmla="*/ 0 h 536575"/>
              <a:gd name="connsiteX52" fmla="*/ 320675 w 663575"/>
              <a:gd name="connsiteY52" fmla="*/ 38100 h 536575"/>
              <a:gd name="connsiteX53" fmla="*/ 307975 w 663575"/>
              <a:gd name="connsiteY53" fmla="*/ 50800 h 536575"/>
              <a:gd name="connsiteX54" fmla="*/ 292100 w 663575"/>
              <a:gd name="connsiteY54" fmla="*/ 69850 h 536575"/>
              <a:gd name="connsiteX55" fmla="*/ 247650 w 663575"/>
              <a:gd name="connsiteY55" fmla="*/ 107950 h 536575"/>
              <a:gd name="connsiteX56" fmla="*/ 228600 w 663575"/>
              <a:gd name="connsiteY56" fmla="*/ 123825 h 536575"/>
              <a:gd name="connsiteX57" fmla="*/ 206375 w 663575"/>
              <a:gd name="connsiteY57" fmla="*/ 136525 h 536575"/>
              <a:gd name="connsiteX58" fmla="*/ 158750 w 663575"/>
              <a:gd name="connsiteY58" fmla="*/ 174625 h 536575"/>
              <a:gd name="connsiteX59" fmla="*/ 123825 w 663575"/>
              <a:gd name="connsiteY59" fmla="*/ 196850 h 536575"/>
              <a:gd name="connsiteX60" fmla="*/ 98425 w 663575"/>
              <a:gd name="connsiteY60" fmla="*/ 219075 h 536575"/>
              <a:gd name="connsiteX61" fmla="*/ 88900 w 663575"/>
              <a:gd name="connsiteY61" fmla="*/ 225425 h 536575"/>
              <a:gd name="connsiteX62" fmla="*/ 69850 w 663575"/>
              <a:gd name="connsiteY62" fmla="*/ 244475 h 536575"/>
              <a:gd name="connsiteX63" fmla="*/ 60325 w 663575"/>
              <a:gd name="connsiteY63" fmla="*/ 250825 h 536575"/>
              <a:gd name="connsiteX64" fmla="*/ 38100 w 663575"/>
              <a:gd name="connsiteY64" fmla="*/ 279400 h 536575"/>
              <a:gd name="connsiteX65" fmla="*/ 25400 w 663575"/>
              <a:gd name="connsiteY65" fmla="*/ 288925 h 536575"/>
              <a:gd name="connsiteX66" fmla="*/ 0 w 663575"/>
              <a:gd name="connsiteY66" fmla="*/ 30162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3575" h="536575">
                <a:moveTo>
                  <a:pt x="0" y="301625"/>
                </a:moveTo>
                <a:lnTo>
                  <a:pt x="0" y="301625"/>
                </a:lnTo>
                <a:cubicBezTo>
                  <a:pt x="7408" y="310092"/>
                  <a:pt x="13958" y="319394"/>
                  <a:pt x="22225" y="327025"/>
                </a:cubicBezTo>
                <a:cubicBezTo>
                  <a:pt x="27833" y="332201"/>
                  <a:pt x="34925" y="335492"/>
                  <a:pt x="41275" y="339725"/>
                </a:cubicBezTo>
                <a:lnTo>
                  <a:pt x="50800" y="346075"/>
                </a:lnTo>
                <a:cubicBezTo>
                  <a:pt x="62667" y="363875"/>
                  <a:pt x="50517" y="347940"/>
                  <a:pt x="69850" y="365125"/>
                </a:cubicBezTo>
                <a:cubicBezTo>
                  <a:pt x="97710" y="389889"/>
                  <a:pt x="74763" y="373692"/>
                  <a:pt x="95250" y="387350"/>
                </a:cubicBezTo>
                <a:cubicBezTo>
                  <a:pt x="110215" y="409798"/>
                  <a:pt x="90671" y="382771"/>
                  <a:pt x="114300" y="406400"/>
                </a:cubicBezTo>
                <a:cubicBezTo>
                  <a:pt x="118042" y="410142"/>
                  <a:pt x="120083" y="415358"/>
                  <a:pt x="123825" y="419100"/>
                </a:cubicBezTo>
                <a:cubicBezTo>
                  <a:pt x="126523" y="421798"/>
                  <a:pt x="130652" y="422752"/>
                  <a:pt x="133350" y="425450"/>
                </a:cubicBezTo>
                <a:cubicBezTo>
                  <a:pt x="137092" y="429192"/>
                  <a:pt x="139431" y="434132"/>
                  <a:pt x="142875" y="438150"/>
                </a:cubicBezTo>
                <a:cubicBezTo>
                  <a:pt x="151255" y="447926"/>
                  <a:pt x="166473" y="459200"/>
                  <a:pt x="174625" y="466725"/>
                </a:cubicBezTo>
                <a:cubicBezTo>
                  <a:pt x="181224" y="472816"/>
                  <a:pt x="186203" y="480794"/>
                  <a:pt x="193675" y="485775"/>
                </a:cubicBezTo>
                <a:cubicBezTo>
                  <a:pt x="200025" y="490008"/>
                  <a:pt x="207329" y="493079"/>
                  <a:pt x="212725" y="498475"/>
                </a:cubicBezTo>
                <a:cubicBezTo>
                  <a:pt x="215900" y="501650"/>
                  <a:pt x="218325" y="505819"/>
                  <a:pt x="222250" y="508000"/>
                </a:cubicBezTo>
                <a:cubicBezTo>
                  <a:pt x="228101" y="511251"/>
                  <a:pt x="235731" y="510637"/>
                  <a:pt x="241300" y="514350"/>
                </a:cubicBezTo>
                <a:cubicBezTo>
                  <a:pt x="247650" y="518583"/>
                  <a:pt x="253110" y="524637"/>
                  <a:pt x="260350" y="527050"/>
                </a:cubicBezTo>
                <a:lnTo>
                  <a:pt x="288925" y="536575"/>
                </a:lnTo>
                <a:cubicBezTo>
                  <a:pt x="313352" y="530468"/>
                  <a:pt x="290434" y="537711"/>
                  <a:pt x="320675" y="520700"/>
                </a:cubicBezTo>
                <a:cubicBezTo>
                  <a:pt x="330988" y="514899"/>
                  <a:pt x="341842" y="510117"/>
                  <a:pt x="352425" y="504825"/>
                </a:cubicBezTo>
                <a:cubicBezTo>
                  <a:pt x="357523" y="502276"/>
                  <a:pt x="363318" y="501243"/>
                  <a:pt x="368300" y="498475"/>
                </a:cubicBezTo>
                <a:cubicBezTo>
                  <a:pt x="372926" y="495905"/>
                  <a:pt x="376374" y="491520"/>
                  <a:pt x="381000" y="488950"/>
                </a:cubicBezTo>
                <a:cubicBezTo>
                  <a:pt x="385982" y="486182"/>
                  <a:pt x="391637" y="484845"/>
                  <a:pt x="396875" y="482600"/>
                </a:cubicBezTo>
                <a:cubicBezTo>
                  <a:pt x="406456" y="478494"/>
                  <a:pt x="415812" y="473869"/>
                  <a:pt x="425450" y="469900"/>
                </a:cubicBezTo>
                <a:cubicBezTo>
                  <a:pt x="433811" y="466457"/>
                  <a:pt x="442762" y="464419"/>
                  <a:pt x="450850" y="460375"/>
                </a:cubicBezTo>
                <a:cubicBezTo>
                  <a:pt x="457676" y="456962"/>
                  <a:pt x="463308" y="451520"/>
                  <a:pt x="469900" y="447675"/>
                </a:cubicBezTo>
                <a:cubicBezTo>
                  <a:pt x="476032" y="444098"/>
                  <a:pt x="482960" y="441962"/>
                  <a:pt x="488950" y="438150"/>
                </a:cubicBezTo>
                <a:cubicBezTo>
                  <a:pt x="494667" y="434512"/>
                  <a:pt x="499273" y="429336"/>
                  <a:pt x="504825" y="425450"/>
                </a:cubicBezTo>
                <a:cubicBezTo>
                  <a:pt x="521960" y="413456"/>
                  <a:pt x="518221" y="420405"/>
                  <a:pt x="530225" y="406400"/>
                </a:cubicBezTo>
                <a:cubicBezTo>
                  <a:pt x="545891" y="388124"/>
                  <a:pt x="538370" y="388385"/>
                  <a:pt x="565150" y="368300"/>
                </a:cubicBezTo>
                <a:cubicBezTo>
                  <a:pt x="569383" y="365125"/>
                  <a:pt x="573363" y="361580"/>
                  <a:pt x="577850" y="358775"/>
                </a:cubicBezTo>
                <a:cubicBezTo>
                  <a:pt x="581864" y="356267"/>
                  <a:pt x="586733" y="355224"/>
                  <a:pt x="590550" y="352425"/>
                </a:cubicBezTo>
                <a:cubicBezTo>
                  <a:pt x="602680" y="343530"/>
                  <a:pt x="613442" y="332875"/>
                  <a:pt x="625475" y="323850"/>
                </a:cubicBezTo>
                <a:lnTo>
                  <a:pt x="638175" y="314325"/>
                </a:lnTo>
                <a:cubicBezTo>
                  <a:pt x="640292" y="310092"/>
                  <a:pt x="641445" y="305219"/>
                  <a:pt x="644525" y="301625"/>
                </a:cubicBezTo>
                <a:cubicBezTo>
                  <a:pt x="647969" y="297607"/>
                  <a:pt x="654149" y="296406"/>
                  <a:pt x="657225" y="292100"/>
                </a:cubicBezTo>
                <a:cubicBezTo>
                  <a:pt x="659761" y="288549"/>
                  <a:pt x="659201" y="283596"/>
                  <a:pt x="660400" y="279400"/>
                </a:cubicBezTo>
                <a:cubicBezTo>
                  <a:pt x="661319" y="276182"/>
                  <a:pt x="662517" y="273050"/>
                  <a:pt x="663575" y="269875"/>
                </a:cubicBezTo>
                <a:cubicBezTo>
                  <a:pt x="660400" y="265642"/>
                  <a:pt x="658340" y="260273"/>
                  <a:pt x="654050" y="257175"/>
                </a:cubicBezTo>
                <a:cubicBezTo>
                  <a:pt x="613205" y="227676"/>
                  <a:pt x="617662" y="231409"/>
                  <a:pt x="581025" y="222250"/>
                </a:cubicBezTo>
                <a:cubicBezTo>
                  <a:pt x="564476" y="212793"/>
                  <a:pt x="551017" y="204557"/>
                  <a:pt x="533400" y="196850"/>
                </a:cubicBezTo>
                <a:cubicBezTo>
                  <a:pt x="520733" y="191308"/>
                  <a:pt x="502514" y="185496"/>
                  <a:pt x="488950" y="180975"/>
                </a:cubicBezTo>
                <a:cubicBezTo>
                  <a:pt x="485775" y="177800"/>
                  <a:pt x="482969" y="174207"/>
                  <a:pt x="479425" y="171450"/>
                </a:cubicBezTo>
                <a:cubicBezTo>
                  <a:pt x="458176" y="154923"/>
                  <a:pt x="456822" y="161422"/>
                  <a:pt x="438150" y="136525"/>
                </a:cubicBezTo>
                <a:cubicBezTo>
                  <a:pt x="434975" y="132292"/>
                  <a:pt x="430992" y="128558"/>
                  <a:pt x="428625" y="123825"/>
                </a:cubicBezTo>
                <a:cubicBezTo>
                  <a:pt x="423527" y="113630"/>
                  <a:pt x="419530" y="102889"/>
                  <a:pt x="415925" y="92075"/>
                </a:cubicBezTo>
                <a:cubicBezTo>
                  <a:pt x="414867" y="88900"/>
                  <a:pt x="414410" y="85456"/>
                  <a:pt x="412750" y="82550"/>
                </a:cubicBezTo>
                <a:cubicBezTo>
                  <a:pt x="400242" y="60661"/>
                  <a:pt x="407212" y="78341"/>
                  <a:pt x="393700" y="60325"/>
                </a:cubicBezTo>
                <a:cubicBezTo>
                  <a:pt x="384631" y="48233"/>
                  <a:pt x="385152" y="42252"/>
                  <a:pt x="374650" y="31750"/>
                </a:cubicBezTo>
                <a:cubicBezTo>
                  <a:pt x="371952" y="29052"/>
                  <a:pt x="367823" y="28098"/>
                  <a:pt x="365125" y="25400"/>
                </a:cubicBezTo>
                <a:cubicBezTo>
                  <a:pt x="360333" y="20608"/>
                  <a:pt x="356887" y="14625"/>
                  <a:pt x="352425" y="9525"/>
                </a:cubicBezTo>
                <a:cubicBezTo>
                  <a:pt x="349468" y="6146"/>
                  <a:pt x="346075" y="3175"/>
                  <a:pt x="342900" y="0"/>
                </a:cubicBezTo>
                <a:cubicBezTo>
                  <a:pt x="335492" y="12700"/>
                  <a:pt x="331071" y="27704"/>
                  <a:pt x="320675" y="38100"/>
                </a:cubicBezTo>
                <a:cubicBezTo>
                  <a:pt x="316442" y="42333"/>
                  <a:pt x="311980" y="46350"/>
                  <a:pt x="307975" y="50800"/>
                </a:cubicBezTo>
                <a:cubicBezTo>
                  <a:pt x="302445" y="56944"/>
                  <a:pt x="298101" y="64165"/>
                  <a:pt x="292100" y="69850"/>
                </a:cubicBezTo>
                <a:cubicBezTo>
                  <a:pt x="277933" y="83271"/>
                  <a:pt x="262519" y="95311"/>
                  <a:pt x="247650" y="107950"/>
                </a:cubicBezTo>
                <a:cubicBezTo>
                  <a:pt x="241352" y="113303"/>
                  <a:pt x="235777" y="119724"/>
                  <a:pt x="228600" y="123825"/>
                </a:cubicBezTo>
                <a:cubicBezTo>
                  <a:pt x="221192" y="128058"/>
                  <a:pt x="213318" y="131566"/>
                  <a:pt x="206375" y="136525"/>
                </a:cubicBezTo>
                <a:cubicBezTo>
                  <a:pt x="138908" y="184716"/>
                  <a:pt x="232312" y="125584"/>
                  <a:pt x="158750" y="174625"/>
                </a:cubicBezTo>
                <a:cubicBezTo>
                  <a:pt x="136231" y="189638"/>
                  <a:pt x="140684" y="182399"/>
                  <a:pt x="123825" y="196850"/>
                </a:cubicBezTo>
                <a:cubicBezTo>
                  <a:pt x="96412" y="220347"/>
                  <a:pt x="137571" y="189715"/>
                  <a:pt x="98425" y="219075"/>
                </a:cubicBezTo>
                <a:cubicBezTo>
                  <a:pt x="95372" y="221365"/>
                  <a:pt x="91752" y="222890"/>
                  <a:pt x="88900" y="225425"/>
                </a:cubicBezTo>
                <a:cubicBezTo>
                  <a:pt x="82188" y="231391"/>
                  <a:pt x="77322" y="239494"/>
                  <a:pt x="69850" y="244475"/>
                </a:cubicBezTo>
                <a:cubicBezTo>
                  <a:pt x="66675" y="246592"/>
                  <a:pt x="62892" y="248001"/>
                  <a:pt x="60325" y="250825"/>
                </a:cubicBezTo>
                <a:cubicBezTo>
                  <a:pt x="52208" y="259754"/>
                  <a:pt x="47753" y="272160"/>
                  <a:pt x="38100" y="279400"/>
                </a:cubicBezTo>
                <a:cubicBezTo>
                  <a:pt x="33867" y="282575"/>
                  <a:pt x="29735" y="285890"/>
                  <a:pt x="25400" y="288925"/>
                </a:cubicBezTo>
                <a:cubicBezTo>
                  <a:pt x="19148" y="293302"/>
                  <a:pt x="4233" y="299508"/>
                  <a:pt x="0" y="301625"/>
                </a:cubicBezTo>
                <a:close/>
              </a:path>
            </a:pathLst>
          </a:custGeom>
          <a:solidFill>
            <a:schemeClr val="accent6">
              <a:alpha val="5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DE460BB-F339-7C3F-E1B6-9A730F437180}"/>
              </a:ext>
            </a:extLst>
          </p:cNvPr>
          <p:cNvCxnSpPr>
            <a:cxnSpLocks/>
            <a:stCxn id="86" idx="3"/>
          </p:cNvCxnSpPr>
          <p:nvPr/>
        </p:nvCxnSpPr>
        <p:spPr>
          <a:xfrm flipV="1">
            <a:off x="7843246" y="4116351"/>
            <a:ext cx="833686" cy="189856"/>
          </a:xfrm>
          <a:prstGeom prst="line">
            <a:avLst/>
          </a:prstGeom>
          <a:ln w="53975"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17736D5-9FC9-BF4C-D7EA-96F2DD9EC5CC}"/>
              </a:ext>
            </a:extLst>
          </p:cNvPr>
          <p:cNvSpPr/>
          <p:nvPr/>
        </p:nvSpPr>
        <p:spPr>
          <a:xfrm>
            <a:off x="7977278" y="3591104"/>
            <a:ext cx="663575" cy="536575"/>
          </a:xfrm>
          <a:custGeom>
            <a:avLst/>
            <a:gdLst>
              <a:gd name="connsiteX0" fmla="*/ 0 w 663575"/>
              <a:gd name="connsiteY0" fmla="*/ 301625 h 536575"/>
              <a:gd name="connsiteX1" fmla="*/ 0 w 663575"/>
              <a:gd name="connsiteY1" fmla="*/ 301625 h 536575"/>
              <a:gd name="connsiteX2" fmla="*/ 22225 w 663575"/>
              <a:gd name="connsiteY2" fmla="*/ 327025 h 536575"/>
              <a:gd name="connsiteX3" fmla="*/ 41275 w 663575"/>
              <a:gd name="connsiteY3" fmla="*/ 339725 h 536575"/>
              <a:gd name="connsiteX4" fmla="*/ 50800 w 663575"/>
              <a:gd name="connsiteY4" fmla="*/ 346075 h 536575"/>
              <a:gd name="connsiteX5" fmla="*/ 69850 w 663575"/>
              <a:gd name="connsiteY5" fmla="*/ 365125 h 536575"/>
              <a:gd name="connsiteX6" fmla="*/ 95250 w 663575"/>
              <a:gd name="connsiteY6" fmla="*/ 387350 h 536575"/>
              <a:gd name="connsiteX7" fmla="*/ 114300 w 663575"/>
              <a:gd name="connsiteY7" fmla="*/ 406400 h 536575"/>
              <a:gd name="connsiteX8" fmla="*/ 123825 w 663575"/>
              <a:gd name="connsiteY8" fmla="*/ 419100 h 536575"/>
              <a:gd name="connsiteX9" fmla="*/ 133350 w 663575"/>
              <a:gd name="connsiteY9" fmla="*/ 425450 h 536575"/>
              <a:gd name="connsiteX10" fmla="*/ 142875 w 663575"/>
              <a:gd name="connsiteY10" fmla="*/ 438150 h 536575"/>
              <a:gd name="connsiteX11" fmla="*/ 174625 w 663575"/>
              <a:gd name="connsiteY11" fmla="*/ 466725 h 536575"/>
              <a:gd name="connsiteX12" fmla="*/ 193675 w 663575"/>
              <a:gd name="connsiteY12" fmla="*/ 485775 h 536575"/>
              <a:gd name="connsiteX13" fmla="*/ 212725 w 663575"/>
              <a:gd name="connsiteY13" fmla="*/ 498475 h 536575"/>
              <a:gd name="connsiteX14" fmla="*/ 222250 w 663575"/>
              <a:gd name="connsiteY14" fmla="*/ 508000 h 536575"/>
              <a:gd name="connsiteX15" fmla="*/ 241300 w 663575"/>
              <a:gd name="connsiteY15" fmla="*/ 514350 h 536575"/>
              <a:gd name="connsiteX16" fmla="*/ 260350 w 663575"/>
              <a:gd name="connsiteY16" fmla="*/ 527050 h 536575"/>
              <a:gd name="connsiteX17" fmla="*/ 288925 w 663575"/>
              <a:gd name="connsiteY17" fmla="*/ 536575 h 536575"/>
              <a:gd name="connsiteX18" fmla="*/ 320675 w 663575"/>
              <a:gd name="connsiteY18" fmla="*/ 520700 h 536575"/>
              <a:gd name="connsiteX19" fmla="*/ 352425 w 663575"/>
              <a:gd name="connsiteY19" fmla="*/ 504825 h 536575"/>
              <a:gd name="connsiteX20" fmla="*/ 368300 w 663575"/>
              <a:gd name="connsiteY20" fmla="*/ 498475 h 536575"/>
              <a:gd name="connsiteX21" fmla="*/ 381000 w 663575"/>
              <a:gd name="connsiteY21" fmla="*/ 488950 h 536575"/>
              <a:gd name="connsiteX22" fmla="*/ 396875 w 663575"/>
              <a:gd name="connsiteY22" fmla="*/ 482600 h 536575"/>
              <a:gd name="connsiteX23" fmla="*/ 425450 w 663575"/>
              <a:gd name="connsiteY23" fmla="*/ 469900 h 536575"/>
              <a:gd name="connsiteX24" fmla="*/ 450850 w 663575"/>
              <a:gd name="connsiteY24" fmla="*/ 460375 h 536575"/>
              <a:gd name="connsiteX25" fmla="*/ 469900 w 663575"/>
              <a:gd name="connsiteY25" fmla="*/ 447675 h 536575"/>
              <a:gd name="connsiteX26" fmla="*/ 488950 w 663575"/>
              <a:gd name="connsiteY26" fmla="*/ 438150 h 536575"/>
              <a:gd name="connsiteX27" fmla="*/ 504825 w 663575"/>
              <a:gd name="connsiteY27" fmla="*/ 425450 h 536575"/>
              <a:gd name="connsiteX28" fmla="*/ 530225 w 663575"/>
              <a:gd name="connsiteY28" fmla="*/ 406400 h 536575"/>
              <a:gd name="connsiteX29" fmla="*/ 565150 w 663575"/>
              <a:gd name="connsiteY29" fmla="*/ 368300 h 536575"/>
              <a:gd name="connsiteX30" fmla="*/ 577850 w 663575"/>
              <a:gd name="connsiteY30" fmla="*/ 358775 h 536575"/>
              <a:gd name="connsiteX31" fmla="*/ 590550 w 663575"/>
              <a:gd name="connsiteY31" fmla="*/ 352425 h 536575"/>
              <a:gd name="connsiteX32" fmla="*/ 625475 w 663575"/>
              <a:gd name="connsiteY32" fmla="*/ 323850 h 536575"/>
              <a:gd name="connsiteX33" fmla="*/ 638175 w 663575"/>
              <a:gd name="connsiteY33" fmla="*/ 314325 h 536575"/>
              <a:gd name="connsiteX34" fmla="*/ 644525 w 663575"/>
              <a:gd name="connsiteY34" fmla="*/ 301625 h 536575"/>
              <a:gd name="connsiteX35" fmla="*/ 657225 w 663575"/>
              <a:gd name="connsiteY35" fmla="*/ 292100 h 536575"/>
              <a:gd name="connsiteX36" fmla="*/ 660400 w 663575"/>
              <a:gd name="connsiteY36" fmla="*/ 279400 h 536575"/>
              <a:gd name="connsiteX37" fmla="*/ 663575 w 663575"/>
              <a:gd name="connsiteY37" fmla="*/ 269875 h 536575"/>
              <a:gd name="connsiteX38" fmla="*/ 654050 w 663575"/>
              <a:gd name="connsiteY38" fmla="*/ 257175 h 536575"/>
              <a:gd name="connsiteX39" fmla="*/ 581025 w 663575"/>
              <a:gd name="connsiteY39" fmla="*/ 222250 h 536575"/>
              <a:gd name="connsiteX40" fmla="*/ 533400 w 663575"/>
              <a:gd name="connsiteY40" fmla="*/ 196850 h 536575"/>
              <a:gd name="connsiteX41" fmla="*/ 488950 w 663575"/>
              <a:gd name="connsiteY41" fmla="*/ 180975 h 536575"/>
              <a:gd name="connsiteX42" fmla="*/ 479425 w 663575"/>
              <a:gd name="connsiteY42" fmla="*/ 171450 h 536575"/>
              <a:gd name="connsiteX43" fmla="*/ 438150 w 663575"/>
              <a:gd name="connsiteY43" fmla="*/ 136525 h 536575"/>
              <a:gd name="connsiteX44" fmla="*/ 428625 w 663575"/>
              <a:gd name="connsiteY44" fmla="*/ 123825 h 536575"/>
              <a:gd name="connsiteX45" fmla="*/ 415925 w 663575"/>
              <a:gd name="connsiteY45" fmla="*/ 92075 h 536575"/>
              <a:gd name="connsiteX46" fmla="*/ 412750 w 663575"/>
              <a:gd name="connsiteY46" fmla="*/ 82550 h 536575"/>
              <a:gd name="connsiteX47" fmla="*/ 393700 w 663575"/>
              <a:gd name="connsiteY47" fmla="*/ 60325 h 536575"/>
              <a:gd name="connsiteX48" fmla="*/ 374650 w 663575"/>
              <a:gd name="connsiteY48" fmla="*/ 31750 h 536575"/>
              <a:gd name="connsiteX49" fmla="*/ 365125 w 663575"/>
              <a:gd name="connsiteY49" fmla="*/ 25400 h 536575"/>
              <a:gd name="connsiteX50" fmla="*/ 352425 w 663575"/>
              <a:gd name="connsiteY50" fmla="*/ 9525 h 536575"/>
              <a:gd name="connsiteX51" fmla="*/ 342900 w 663575"/>
              <a:gd name="connsiteY51" fmla="*/ 0 h 536575"/>
              <a:gd name="connsiteX52" fmla="*/ 320675 w 663575"/>
              <a:gd name="connsiteY52" fmla="*/ 38100 h 536575"/>
              <a:gd name="connsiteX53" fmla="*/ 307975 w 663575"/>
              <a:gd name="connsiteY53" fmla="*/ 50800 h 536575"/>
              <a:gd name="connsiteX54" fmla="*/ 292100 w 663575"/>
              <a:gd name="connsiteY54" fmla="*/ 69850 h 536575"/>
              <a:gd name="connsiteX55" fmla="*/ 247650 w 663575"/>
              <a:gd name="connsiteY55" fmla="*/ 107950 h 536575"/>
              <a:gd name="connsiteX56" fmla="*/ 228600 w 663575"/>
              <a:gd name="connsiteY56" fmla="*/ 123825 h 536575"/>
              <a:gd name="connsiteX57" fmla="*/ 206375 w 663575"/>
              <a:gd name="connsiteY57" fmla="*/ 136525 h 536575"/>
              <a:gd name="connsiteX58" fmla="*/ 158750 w 663575"/>
              <a:gd name="connsiteY58" fmla="*/ 174625 h 536575"/>
              <a:gd name="connsiteX59" fmla="*/ 123825 w 663575"/>
              <a:gd name="connsiteY59" fmla="*/ 196850 h 536575"/>
              <a:gd name="connsiteX60" fmla="*/ 98425 w 663575"/>
              <a:gd name="connsiteY60" fmla="*/ 219075 h 536575"/>
              <a:gd name="connsiteX61" fmla="*/ 88900 w 663575"/>
              <a:gd name="connsiteY61" fmla="*/ 225425 h 536575"/>
              <a:gd name="connsiteX62" fmla="*/ 69850 w 663575"/>
              <a:gd name="connsiteY62" fmla="*/ 244475 h 536575"/>
              <a:gd name="connsiteX63" fmla="*/ 60325 w 663575"/>
              <a:gd name="connsiteY63" fmla="*/ 250825 h 536575"/>
              <a:gd name="connsiteX64" fmla="*/ 38100 w 663575"/>
              <a:gd name="connsiteY64" fmla="*/ 279400 h 536575"/>
              <a:gd name="connsiteX65" fmla="*/ 25400 w 663575"/>
              <a:gd name="connsiteY65" fmla="*/ 288925 h 536575"/>
              <a:gd name="connsiteX66" fmla="*/ 0 w 663575"/>
              <a:gd name="connsiteY66" fmla="*/ 30162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3575" h="536575">
                <a:moveTo>
                  <a:pt x="0" y="301625"/>
                </a:moveTo>
                <a:lnTo>
                  <a:pt x="0" y="301625"/>
                </a:lnTo>
                <a:cubicBezTo>
                  <a:pt x="7408" y="310092"/>
                  <a:pt x="13958" y="319394"/>
                  <a:pt x="22225" y="327025"/>
                </a:cubicBezTo>
                <a:cubicBezTo>
                  <a:pt x="27833" y="332201"/>
                  <a:pt x="34925" y="335492"/>
                  <a:pt x="41275" y="339725"/>
                </a:cubicBezTo>
                <a:lnTo>
                  <a:pt x="50800" y="346075"/>
                </a:lnTo>
                <a:cubicBezTo>
                  <a:pt x="62667" y="363875"/>
                  <a:pt x="50517" y="347940"/>
                  <a:pt x="69850" y="365125"/>
                </a:cubicBezTo>
                <a:cubicBezTo>
                  <a:pt x="97710" y="389889"/>
                  <a:pt x="74763" y="373692"/>
                  <a:pt x="95250" y="387350"/>
                </a:cubicBezTo>
                <a:cubicBezTo>
                  <a:pt x="110215" y="409798"/>
                  <a:pt x="90671" y="382771"/>
                  <a:pt x="114300" y="406400"/>
                </a:cubicBezTo>
                <a:cubicBezTo>
                  <a:pt x="118042" y="410142"/>
                  <a:pt x="120083" y="415358"/>
                  <a:pt x="123825" y="419100"/>
                </a:cubicBezTo>
                <a:cubicBezTo>
                  <a:pt x="126523" y="421798"/>
                  <a:pt x="130652" y="422752"/>
                  <a:pt x="133350" y="425450"/>
                </a:cubicBezTo>
                <a:cubicBezTo>
                  <a:pt x="137092" y="429192"/>
                  <a:pt x="139431" y="434132"/>
                  <a:pt x="142875" y="438150"/>
                </a:cubicBezTo>
                <a:cubicBezTo>
                  <a:pt x="151255" y="447926"/>
                  <a:pt x="166473" y="459200"/>
                  <a:pt x="174625" y="466725"/>
                </a:cubicBezTo>
                <a:cubicBezTo>
                  <a:pt x="181224" y="472816"/>
                  <a:pt x="186203" y="480794"/>
                  <a:pt x="193675" y="485775"/>
                </a:cubicBezTo>
                <a:cubicBezTo>
                  <a:pt x="200025" y="490008"/>
                  <a:pt x="207329" y="493079"/>
                  <a:pt x="212725" y="498475"/>
                </a:cubicBezTo>
                <a:cubicBezTo>
                  <a:pt x="215900" y="501650"/>
                  <a:pt x="218325" y="505819"/>
                  <a:pt x="222250" y="508000"/>
                </a:cubicBezTo>
                <a:cubicBezTo>
                  <a:pt x="228101" y="511251"/>
                  <a:pt x="235731" y="510637"/>
                  <a:pt x="241300" y="514350"/>
                </a:cubicBezTo>
                <a:cubicBezTo>
                  <a:pt x="247650" y="518583"/>
                  <a:pt x="253110" y="524637"/>
                  <a:pt x="260350" y="527050"/>
                </a:cubicBezTo>
                <a:lnTo>
                  <a:pt x="288925" y="536575"/>
                </a:lnTo>
                <a:cubicBezTo>
                  <a:pt x="313352" y="530468"/>
                  <a:pt x="290434" y="537711"/>
                  <a:pt x="320675" y="520700"/>
                </a:cubicBezTo>
                <a:cubicBezTo>
                  <a:pt x="330988" y="514899"/>
                  <a:pt x="341842" y="510117"/>
                  <a:pt x="352425" y="504825"/>
                </a:cubicBezTo>
                <a:cubicBezTo>
                  <a:pt x="357523" y="502276"/>
                  <a:pt x="363318" y="501243"/>
                  <a:pt x="368300" y="498475"/>
                </a:cubicBezTo>
                <a:cubicBezTo>
                  <a:pt x="372926" y="495905"/>
                  <a:pt x="376374" y="491520"/>
                  <a:pt x="381000" y="488950"/>
                </a:cubicBezTo>
                <a:cubicBezTo>
                  <a:pt x="385982" y="486182"/>
                  <a:pt x="391637" y="484845"/>
                  <a:pt x="396875" y="482600"/>
                </a:cubicBezTo>
                <a:cubicBezTo>
                  <a:pt x="406456" y="478494"/>
                  <a:pt x="415812" y="473869"/>
                  <a:pt x="425450" y="469900"/>
                </a:cubicBezTo>
                <a:cubicBezTo>
                  <a:pt x="433811" y="466457"/>
                  <a:pt x="442762" y="464419"/>
                  <a:pt x="450850" y="460375"/>
                </a:cubicBezTo>
                <a:cubicBezTo>
                  <a:pt x="457676" y="456962"/>
                  <a:pt x="463308" y="451520"/>
                  <a:pt x="469900" y="447675"/>
                </a:cubicBezTo>
                <a:cubicBezTo>
                  <a:pt x="476032" y="444098"/>
                  <a:pt x="482960" y="441962"/>
                  <a:pt x="488950" y="438150"/>
                </a:cubicBezTo>
                <a:cubicBezTo>
                  <a:pt x="494667" y="434512"/>
                  <a:pt x="499273" y="429336"/>
                  <a:pt x="504825" y="425450"/>
                </a:cubicBezTo>
                <a:cubicBezTo>
                  <a:pt x="521960" y="413456"/>
                  <a:pt x="518221" y="420405"/>
                  <a:pt x="530225" y="406400"/>
                </a:cubicBezTo>
                <a:cubicBezTo>
                  <a:pt x="545891" y="388124"/>
                  <a:pt x="538370" y="388385"/>
                  <a:pt x="565150" y="368300"/>
                </a:cubicBezTo>
                <a:cubicBezTo>
                  <a:pt x="569383" y="365125"/>
                  <a:pt x="573363" y="361580"/>
                  <a:pt x="577850" y="358775"/>
                </a:cubicBezTo>
                <a:cubicBezTo>
                  <a:pt x="581864" y="356267"/>
                  <a:pt x="586733" y="355224"/>
                  <a:pt x="590550" y="352425"/>
                </a:cubicBezTo>
                <a:cubicBezTo>
                  <a:pt x="602680" y="343530"/>
                  <a:pt x="613442" y="332875"/>
                  <a:pt x="625475" y="323850"/>
                </a:cubicBezTo>
                <a:lnTo>
                  <a:pt x="638175" y="314325"/>
                </a:lnTo>
                <a:cubicBezTo>
                  <a:pt x="640292" y="310092"/>
                  <a:pt x="641445" y="305219"/>
                  <a:pt x="644525" y="301625"/>
                </a:cubicBezTo>
                <a:cubicBezTo>
                  <a:pt x="647969" y="297607"/>
                  <a:pt x="654149" y="296406"/>
                  <a:pt x="657225" y="292100"/>
                </a:cubicBezTo>
                <a:cubicBezTo>
                  <a:pt x="659761" y="288549"/>
                  <a:pt x="659201" y="283596"/>
                  <a:pt x="660400" y="279400"/>
                </a:cubicBezTo>
                <a:cubicBezTo>
                  <a:pt x="661319" y="276182"/>
                  <a:pt x="662517" y="273050"/>
                  <a:pt x="663575" y="269875"/>
                </a:cubicBezTo>
                <a:cubicBezTo>
                  <a:pt x="660400" y="265642"/>
                  <a:pt x="658340" y="260273"/>
                  <a:pt x="654050" y="257175"/>
                </a:cubicBezTo>
                <a:cubicBezTo>
                  <a:pt x="613205" y="227676"/>
                  <a:pt x="617662" y="231409"/>
                  <a:pt x="581025" y="222250"/>
                </a:cubicBezTo>
                <a:cubicBezTo>
                  <a:pt x="564476" y="212793"/>
                  <a:pt x="551017" y="204557"/>
                  <a:pt x="533400" y="196850"/>
                </a:cubicBezTo>
                <a:cubicBezTo>
                  <a:pt x="520733" y="191308"/>
                  <a:pt x="502514" y="185496"/>
                  <a:pt x="488950" y="180975"/>
                </a:cubicBezTo>
                <a:cubicBezTo>
                  <a:pt x="485775" y="177800"/>
                  <a:pt x="482969" y="174207"/>
                  <a:pt x="479425" y="171450"/>
                </a:cubicBezTo>
                <a:cubicBezTo>
                  <a:pt x="458176" y="154923"/>
                  <a:pt x="456822" y="161422"/>
                  <a:pt x="438150" y="136525"/>
                </a:cubicBezTo>
                <a:cubicBezTo>
                  <a:pt x="434975" y="132292"/>
                  <a:pt x="430992" y="128558"/>
                  <a:pt x="428625" y="123825"/>
                </a:cubicBezTo>
                <a:cubicBezTo>
                  <a:pt x="423527" y="113630"/>
                  <a:pt x="419530" y="102889"/>
                  <a:pt x="415925" y="92075"/>
                </a:cubicBezTo>
                <a:cubicBezTo>
                  <a:pt x="414867" y="88900"/>
                  <a:pt x="414410" y="85456"/>
                  <a:pt x="412750" y="82550"/>
                </a:cubicBezTo>
                <a:cubicBezTo>
                  <a:pt x="400242" y="60661"/>
                  <a:pt x="407212" y="78341"/>
                  <a:pt x="393700" y="60325"/>
                </a:cubicBezTo>
                <a:cubicBezTo>
                  <a:pt x="384631" y="48233"/>
                  <a:pt x="385152" y="42252"/>
                  <a:pt x="374650" y="31750"/>
                </a:cubicBezTo>
                <a:cubicBezTo>
                  <a:pt x="371952" y="29052"/>
                  <a:pt x="367823" y="28098"/>
                  <a:pt x="365125" y="25400"/>
                </a:cubicBezTo>
                <a:cubicBezTo>
                  <a:pt x="360333" y="20608"/>
                  <a:pt x="356887" y="14625"/>
                  <a:pt x="352425" y="9525"/>
                </a:cubicBezTo>
                <a:cubicBezTo>
                  <a:pt x="349468" y="6146"/>
                  <a:pt x="346075" y="3175"/>
                  <a:pt x="342900" y="0"/>
                </a:cubicBezTo>
                <a:cubicBezTo>
                  <a:pt x="335492" y="12700"/>
                  <a:pt x="331071" y="27704"/>
                  <a:pt x="320675" y="38100"/>
                </a:cubicBezTo>
                <a:cubicBezTo>
                  <a:pt x="316442" y="42333"/>
                  <a:pt x="311980" y="46350"/>
                  <a:pt x="307975" y="50800"/>
                </a:cubicBezTo>
                <a:cubicBezTo>
                  <a:pt x="302445" y="56944"/>
                  <a:pt x="298101" y="64165"/>
                  <a:pt x="292100" y="69850"/>
                </a:cubicBezTo>
                <a:cubicBezTo>
                  <a:pt x="277933" y="83271"/>
                  <a:pt x="262519" y="95311"/>
                  <a:pt x="247650" y="107950"/>
                </a:cubicBezTo>
                <a:cubicBezTo>
                  <a:pt x="241352" y="113303"/>
                  <a:pt x="235777" y="119724"/>
                  <a:pt x="228600" y="123825"/>
                </a:cubicBezTo>
                <a:cubicBezTo>
                  <a:pt x="221192" y="128058"/>
                  <a:pt x="213318" y="131566"/>
                  <a:pt x="206375" y="136525"/>
                </a:cubicBezTo>
                <a:cubicBezTo>
                  <a:pt x="138908" y="184716"/>
                  <a:pt x="232312" y="125584"/>
                  <a:pt x="158750" y="174625"/>
                </a:cubicBezTo>
                <a:cubicBezTo>
                  <a:pt x="136231" y="189638"/>
                  <a:pt x="140684" y="182399"/>
                  <a:pt x="123825" y="196850"/>
                </a:cubicBezTo>
                <a:cubicBezTo>
                  <a:pt x="96412" y="220347"/>
                  <a:pt x="137571" y="189715"/>
                  <a:pt x="98425" y="219075"/>
                </a:cubicBezTo>
                <a:cubicBezTo>
                  <a:pt x="95372" y="221365"/>
                  <a:pt x="91752" y="222890"/>
                  <a:pt x="88900" y="225425"/>
                </a:cubicBezTo>
                <a:cubicBezTo>
                  <a:pt x="82188" y="231391"/>
                  <a:pt x="77322" y="239494"/>
                  <a:pt x="69850" y="244475"/>
                </a:cubicBezTo>
                <a:cubicBezTo>
                  <a:pt x="66675" y="246592"/>
                  <a:pt x="62892" y="248001"/>
                  <a:pt x="60325" y="250825"/>
                </a:cubicBezTo>
                <a:cubicBezTo>
                  <a:pt x="52208" y="259754"/>
                  <a:pt x="47753" y="272160"/>
                  <a:pt x="38100" y="279400"/>
                </a:cubicBezTo>
                <a:cubicBezTo>
                  <a:pt x="33867" y="282575"/>
                  <a:pt x="29735" y="285890"/>
                  <a:pt x="25400" y="288925"/>
                </a:cubicBezTo>
                <a:cubicBezTo>
                  <a:pt x="19148" y="293302"/>
                  <a:pt x="4233" y="299508"/>
                  <a:pt x="0" y="301625"/>
                </a:cubicBezTo>
                <a:close/>
              </a:path>
            </a:pathLst>
          </a:custGeom>
          <a:solidFill>
            <a:schemeClr val="accent6">
              <a:alpha val="5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FEDE9D61-AD7F-5265-7A9E-C182DE89732F}"/>
              </a:ext>
            </a:extLst>
          </p:cNvPr>
          <p:cNvSpPr/>
          <p:nvPr/>
        </p:nvSpPr>
        <p:spPr>
          <a:xfrm>
            <a:off x="8444865" y="3240655"/>
            <a:ext cx="663575" cy="536575"/>
          </a:xfrm>
          <a:custGeom>
            <a:avLst/>
            <a:gdLst>
              <a:gd name="connsiteX0" fmla="*/ 0 w 663575"/>
              <a:gd name="connsiteY0" fmla="*/ 301625 h 536575"/>
              <a:gd name="connsiteX1" fmla="*/ 0 w 663575"/>
              <a:gd name="connsiteY1" fmla="*/ 301625 h 536575"/>
              <a:gd name="connsiteX2" fmla="*/ 22225 w 663575"/>
              <a:gd name="connsiteY2" fmla="*/ 327025 h 536575"/>
              <a:gd name="connsiteX3" fmla="*/ 41275 w 663575"/>
              <a:gd name="connsiteY3" fmla="*/ 339725 h 536575"/>
              <a:gd name="connsiteX4" fmla="*/ 50800 w 663575"/>
              <a:gd name="connsiteY4" fmla="*/ 346075 h 536575"/>
              <a:gd name="connsiteX5" fmla="*/ 69850 w 663575"/>
              <a:gd name="connsiteY5" fmla="*/ 365125 h 536575"/>
              <a:gd name="connsiteX6" fmla="*/ 95250 w 663575"/>
              <a:gd name="connsiteY6" fmla="*/ 387350 h 536575"/>
              <a:gd name="connsiteX7" fmla="*/ 114300 w 663575"/>
              <a:gd name="connsiteY7" fmla="*/ 406400 h 536575"/>
              <a:gd name="connsiteX8" fmla="*/ 123825 w 663575"/>
              <a:gd name="connsiteY8" fmla="*/ 419100 h 536575"/>
              <a:gd name="connsiteX9" fmla="*/ 133350 w 663575"/>
              <a:gd name="connsiteY9" fmla="*/ 425450 h 536575"/>
              <a:gd name="connsiteX10" fmla="*/ 142875 w 663575"/>
              <a:gd name="connsiteY10" fmla="*/ 438150 h 536575"/>
              <a:gd name="connsiteX11" fmla="*/ 174625 w 663575"/>
              <a:gd name="connsiteY11" fmla="*/ 466725 h 536575"/>
              <a:gd name="connsiteX12" fmla="*/ 193675 w 663575"/>
              <a:gd name="connsiteY12" fmla="*/ 485775 h 536575"/>
              <a:gd name="connsiteX13" fmla="*/ 212725 w 663575"/>
              <a:gd name="connsiteY13" fmla="*/ 498475 h 536575"/>
              <a:gd name="connsiteX14" fmla="*/ 222250 w 663575"/>
              <a:gd name="connsiteY14" fmla="*/ 508000 h 536575"/>
              <a:gd name="connsiteX15" fmla="*/ 241300 w 663575"/>
              <a:gd name="connsiteY15" fmla="*/ 514350 h 536575"/>
              <a:gd name="connsiteX16" fmla="*/ 260350 w 663575"/>
              <a:gd name="connsiteY16" fmla="*/ 527050 h 536575"/>
              <a:gd name="connsiteX17" fmla="*/ 288925 w 663575"/>
              <a:gd name="connsiteY17" fmla="*/ 536575 h 536575"/>
              <a:gd name="connsiteX18" fmla="*/ 320675 w 663575"/>
              <a:gd name="connsiteY18" fmla="*/ 520700 h 536575"/>
              <a:gd name="connsiteX19" fmla="*/ 352425 w 663575"/>
              <a:gd name="connsiteY19" fmla="*/ 504825 h 536575"/>
              <a:gd name="connsiteX20" fmla="*/ 368300 w 663575"/>
              <a:gd name="connsiteY20" fmla="*/ 498475 h 536575"/>
              <a:gd name="connsiteX21" fmla="*/ 381000 w 663575"/>
              <a:gd name="connsiteY21" fmla="*/ 488950 h 536575"/>
              <a:gd name="connsiteX22" fmla="*/ 396875 w 663575"/>
              <a:gd name="connsiteY22" fmla="*/ 482600 h 536575"/>
              <a:gd name="connsiteX23" fmla="*/ 425450 w 663575"/>
              <a:gd name="connsiteY23" fmla="*/ 469900 h 536575"/>
              <a:gd name="connsiteX24" fmla="*/ 450850 w 663575"/>
              <a:gd name="connsiteY24" fmla="*/ 460375 h 536575"/>
              <a:gd name="connsiteX25" fmla="*/ 469900 w 663575"/>
              <a:gd name="connsiteY25" fmla="*/ 447675 h 536575"/>
              <a:gd name="connsiteX26" fmla="*/ 488950 w 663575"/>
              <a:gd name="connsiteY26" fmla="*/ 438150 h 536575"/>
              <a:gd name="connsiteX27" fmla="*/ 504825 w 663575"/>
              <a:gd name="connsiteY27" fmla="*/ 425450 h 536575"/>
              <a:gd name="connsiteX28" fmla="*/ 530225 w 663575"/>
              <a:gd name="connsiteY28" fmla="*/ 406400 h 536575"/>
              <a:gd name="connsiteX29" fmla="*/ 565150 w 663575"/>
              <a:gd name="connsiteY29" fmla="*/ 368300 h 536575"/>
              <a:gd name="connsiteX30" fmla="*/ 577850 w 663575"/>
              <a:gd name="connsiteY30" fmla="*/ 358775 h 536575"/>
              <a:gd name="connsiteX31" fmla="*/ 590550 w 663575"/>
              <a:gd name="connsiteY31" fmla="*/ 352425 h 536575"/>
              <a:gd name="connsiteX32" fmla="*/ 625475 w 663575"/>
              <a:gd name="connsiteY32" fmla="*/ 323850 h 536575"/>
              <a:gd name="connsiteX33" fmla="*/ 638175 w 663575"/>
              <a:gd name="connsiteY33" fmla="*/ 314325 h 536575"/>
              <a:gd name="connsiteX34" fmla="*/ 644525 w 663575"/>
              <a:gd name="connsiteY34" fmla="*/ 301625 h 536575"/>
              <a:gd name="connsiteX35" fmla="*/ 657225 w 663575"/>
              <a:gd name="connsiteY35" fmla="*/ 292100 h 536575"/>
              <a:gd name="connsiteX36" fmla="*/ 660400 w 663575"/>
              <a:gd name="connsiteY36" fmla="*/ 279400 h 536575"/>
              <a:gd name="connsiteX37" fmla="*/ 663575 w 663575"/>
              <a:gd name="connsiteY37" fmla="*/ 269875 h 536575"/>
              <a:gd name="connsiteX38" fmla="*/ 654050 w 663575"/>
              <a:gd name="connsiteY38" fmla="*/ 257175 h 536575"/>
              <a:gd name="connsiteX39" fmla="*/ 581025 w 663575"/>
              <a:gd name="connsiteY39" fmla="*/ 222250 h 536575"/>
              <a:gd name="connsiteX40" fmla="*/ 533400 w 663575"/>
              <a:gd name="connsiteY40" fmla="*/ 196850 h 536575"/>
              <a:gd name="connsiteX41" fmla="*/ 488950 w 663575"/>
              <a:gd name="connsiteY41" fmla="*/ 180975 h 536575"/>
              <a:gd name="connsiteX42" fmla="*/ 479425 w 663575"/>
              <a:gd name="connsiteY42" fmla="*/ 171450 h 536575"/>
              <a:gd name="connsiteX43" fmla="*/ 438150 w 663575"/>
              <a:gd name="connsiteY43" fmla="*/ 136525 h 536575"/>
              <a:gd name="connsiteX44" fmla="*/ 428625 w 663575"/>
              <a:gd name="connsiteY44" fmla="*/ 123825 h 536575"/>
              <a:gd name="connsiteX45" fmla="*/ 415925 w 663575"/>
              <a:gd name="connsiteY45" fmla="*/ 92075 h 536575"/>
              <a:gd name="connsiteX46" fmla="*/ 412750 w 663575"/>
              <a:gd name="connsiteY46" fmla="*/ 82550 h 536575"/>
              <a:gd name="connsiteX47" fmla="*/ 393700 w 663575"/>
              <a:gd name="connsiteY47" fmla="*/ 60325 h 536575"/>
              <a:gd name="connsiteX48" fmla="*/ 374650 w 663575"/>
              <a:gd name="connsiteY48" fmla="*/ 31750 h 536575"/>
              <a:gd name="connsiteX49" fmla="*/ 365125 w 663575"/>
              <a:gd name="connsiteY49" fmla="*/ 25400 h 536575"/>
              <a:gd name="connsiteX50" fmla="*/ 352425 w 663575"/>
              <a:gd name="connsiteY50" fmla="*/ 9525 h 536575"/>
              <a:gd name="connsiteX51" fmla="*/ 342900 w 663575"/>
              <a:gd name="connsiteY51" fmla="*/ 0 h 536575"/>
              <a:gd name="connsiteX52" fmla="*/ 320675 w 663575"/>
              <a:gd name="connsiteY52" fmla="*/ 38100 h 536575"/>
              <a:gd name="connsiteX53" fmla="*/ 307975 w 663575"/>
              <a:gd name="connsiteY53" fmla="*/ 50800 h 536575"/>
              <a:gd name="connsiteX54" fmla="*/ 292100 w 663575"/>
              <a:gd name="connsiteY54" fmla="*/ 69850 h 536575"/>
              <a:gd name="connsiteX55" fmla="*/ 247650 w 663575"/>
              <a:gd name="connsiteY55" fmla="*/ 107950 h 536575"/>
              <a:gd name="connsiteX56" fmla="*/ 228600 w 663575"/>
              <a:gd name="connsiteY56" fmla="*/ 123825 h 536575"/>
              <a:gd name="connsiteX57" fmla="*/ 206375 w 663575"/>
              <a:gd name="connsiteY57" fmla="*/ 136525 h 536575"/>
              <a:gd name="connsiteX58" fmla="*/ 158750 w 663575"/>
              <a:gd name="connsiteY58" fmla="*/ 174625 h 536575"/>
              <a:gd name="connsiteX59" fmla="*/ 123825 w 663575"/>
              <a:gd name="connsiteY59" fmla="*/ 196850 h 536575"/>
              <a:gd name="connsiteX60" fmla="*/ 98425 w 663575"/>
              <a:gd name="connsiteY60" fmla="*/ 219075 h 536575"/>
              <a:gd name="connsiteX61" fmla="*/ 88900 w 663575"/>
              <a:gd name="connsiteY61" fmla="*/ 225425 h 536575"/>
              <a:gd name="connsiteX62" fmla="*/ 69850 w 663575"/>
              <a:gd name="connsiteY62" fmla="*/ 244475 h 536575"/>
              <a:gd name="connsiteX63" fmla="*/ 60325 w 663575"/>
              <a:gd name="connsiteY63" fmla="*/ 250825 h 536575"/>
              <a:gd name="connsiteX64" fmla="*/ 38100 w 663575"/>
              <a:gd name="connsiteY64" fmla="*/ 279400 h 536575"/>
              <a:gd name="connsiteX65" fmla="*/ 25400 w 663575"/>
              <a:gd name="connsiteY65" fmla="*/ 288925 h 536575"/>
              <a:gd name="connsiteX66" fmla="*/ 0 w 663575"/>
              <a:gd name="connsiteY66" fmla="*/ 30162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3575" h="536575">
                <a:moveTo>
                  <a:pt x="0" y="301625"/>
                </a:moveTo>
                <a:lnTo>
                  <a:pt x="0" y="301625"/>
                </a:lnTo>
                <a:cubicBezTo>
                  <a:pt x="7408" y="310092"/>
                  <a:pt x="13958" y="319394"/>
                  <a:pt x="22225" y="327025"/>
                </a:cubicBezTo>
                <a:cubicBezTo>
                  <a:pt x="27833" y="332201"/>
                  <a:pt x="34925" y="335492"/>
                  <a:pt x="41275" y="339725"/>
                </a:cubicBezTo>
                <a:lnTo>
                  <a:pt x="50800" y="346075"/>
                </a:lnTo>
                <a:cubicBezTo>
                  <a:pt x="62667" y="363875"/>
                  <a:pt x="50517" y="347940"/>
                  <a:pt x="69850" y="365125"/>
                </a:cubicBezTo>
                <a:cubicBezTo>
                  <a:pt x="97710" y="389889"/>
                  <a:pt x="74763" y="373692"/>
                  <a:pt x="95250" y="387350"/>
                </a:cubicBezTo>
                <a:cubicBezTo>
                  <a:pt x="110215" y="409798"/>
                  <a:pt x="90671" y="382771"/>
                  <a:pt x="114300" y="406400"/>
                </a:cubicBezTo>
                <a:cubicBezTo>
                  <a:pt x="118042" y="410142"/>
                  <a:pt x="120083" y="415358"/>
                  <a:pt x="123825" y="419100"/>
                </a:cubicBezTo>
                <a:cubicBezTo>
                  <a:pt x="126523" y="421798"/>
                  <a:pt x="130652" y="422752"/>
                  <a:pt x="133350" y="425450"/>
                </a:cubicBezTo>
                <a:cubicBezTo>
                  <a:pt x="137092" y="429192"/>
                  <a:pt x="139431" y="434132"/>
                  <a:pt x="142875" y="438150"/>
                </a:cubicBezTo>
                <a:cubicBezTo>
                  <a:pt x="151255" y="447926"/>
                  <a:pt x="166473" y="459200"/>
                  <a:pt x="174625" y="466725"/>
                </a:cubicBezTo>
                <a:cubicBezTo>
                  <a:pt x="181224" y="472816"/>
                  <a:pt x="186203" y="480794"/>
                  <a:pt x="193675" y="485775"/>
                </a:cubicBezTo>
                <a:cubicBezTo>
                  <a:pt x="200025" y="490008"/>
                  <a:pt x="207329" y="493079"/>
                  <a:pt x="212725" y="498475"/>
                </a:cubicBezTo>
                <a:cubicBezTo>
                  <a:pt x="215900" y="501650"/>
                  <a:pt x="218325" y="505819"/>
                  <a:pt x="222250" y="508000"/>
                </a:cubicBezTo>
                <a:cubicBezTo>
                  <a:pt x="228101" y="511251"/>
                  <a:pt x="235731" y="510637"/>
                  <a:pt x="241300" y="514350"/>
                </a:cubicBezTo>
                <a:cubicBezTo>
                  <a:pt x="247650" y="518583"/>
                  <a:pt x="253110" y="524637"/>
                  <a:pt x="260350" y="527050"/>
                </a:cubicBezTo>
                <a:lnTo>
                  <a:pt x="288925" y="536575"/>
                </a:lnTo>
                <a:cubicBezTo>
                  <a:pt x="313352" y="530468"/>
                  <a:pt x="290434" y="537711"/>
                  <a:pt x="320675" y="520700"/>
                </a:cubicBezTo>
                <a:cubicBezTo>
                  <a:pt x="330988" y="514899"/>
                  <a:pt x="341842" y="510117"/>
                  <a:pt x="352425" y="504825"/>
                </a:cubicBezTo>
                <a:cubicBezTo>
                  <a:pt x="357523" y="502276"/>
                  <a:pt x="363318" y="501243"/>
                  <a:pt x="368300" y="498475"/>
                </a:cubicBezTo>
                <a:cubicBezTo>
                  <a:pt x="372926" y="495905"/>
                  <a:pt x="376374" y="491520"/>
                  <a:pt x="381000" y="488950"/>
                </a:cubicBezTo>
                <a:cubicBezTo>
                  <a:pt x="385982" y="486182"/>
                  <a:pt x="391637" y="484845"/>
                  <a:pt x="396875" y="482600"/>
                </a:cubicBezTo>
                <a:cubicBezTo>
                  <a:pt x="406456" y="478494"/>
                  <a:pt x="415812" y="473869"/>
                  <a:pt x="425450" y="469900"/>
                </a:cubicBezTo>
                <a:cubicBezTo>
                  <a:pt x="433811" y="466457"/>
                  <a:pt x="442762" y="464419"/>
                  <a:pt x="450850" y="460375"/>
                </a:cubicBezTo>
                <a:cubicBezTo>
                  <a:pt x="457676" y="456962"/>
                  <a:pt x="463308" y="451520"/>
                  <a:pt x="469900" y="447675"/>
                </a:cubicBezTo>
                <a:cubicBezTo>
                  <a:pt x="476032" y="444098"/>
                  <a:pt x="482960" y="441962"/>
                  <a:pt x="488950" y="438150"/>
                </a:cubicBezTo>
                <a:cubicBezTo>
                  <a:pt x="494667" y="434512"/>
                  <a:pt x="499273" y="429336"/>
                  <a:pt x="504825" y="425450"/>
                </a:cubicBezTo>
                <a:cubicBezTo>
                  <a:pt x="521960" y="413456"/>
                  <a:pt x="518221" y="420405"/>
                  <a:pt x="530225" y="406400"/>
                </a:cubicBezTo>
                <a:cubicBezTo>
                  <a:pt x="545891" y="388124"/>
                  <a:pt x="538370" y="388385"/>
                  <a:pt x="565150" y="368300"/>
                </a:cubicBezTo>
                <a:cubicBezTo>
                  <a:pt x="569383" y="365125"/>
                  <a:pt x="573363" y="361580"/>
                  <a:pt x="577850" y="358775"/>
                </a:cubicBezTo>
                <a:cubicBezTo>
                  <a:pt x="581864" y="356267"/>
                  <a:pt x="586733" y="355224"/>
                  <a:pt x="590550" y="352425"/>
                </a:cubicBezTo>
                <a:cubicBezTo>
                  <a:pt x="602680" y="343530"/>
                  <a:pt x="613442" y="332875"/>
                  <a:pt x="625475" y="323850"/>
                </a:cubicBezTo>
                <a:lnTo>
                  <a:pt x="638175" y="314325"/>
                </a:lnTo>
                <a:cubicBezTo>
                  <a:pt x="640292" y="310092"/>
                  <a:pt x="641445" y="305219"/>
                  <a:pt x="644525" y="301625"/>
                </a:cubicBezTo>
                <a:cubicBezTo>
                  <a:pt x="647969" y="297607"/>
                  <a:pt x="654149" y="296406"/>
                  <a:pt x="657225" y="292100"/>
                </a:cubicBezTo>
                <a:cubicBezTo>
                  <a:pt x="659761" y="288549"/>
                  <a:pt x="659201" y="283596"/>
                  <a:pt x="660400" y="279400"/>
                </a:cubicBezTo>
                <a:cubicBezTo>
                  <a:pt x="661319" y="276182"/>
                  <a:pt x="662517" y="273050"/>
                  <a:pt x="663575" y="269875"/>
                </a:cubicBezTo>
                <a:cubicBezTo>
                  <a:pt x="660400" y="265642"/>
                  <a:pt x="658340" y="260273"/>
                  <a:pt x="654050" y="257175"/>
                </a:cubicBezTo>
                <a:cubicBezTo>
                  <a:pt x="613205" y="227676"/>
                  <a:pt x="617662" y="231409"/>
                  <a:pt x="581025" y="222250"/>
                </a:cubicBezTo>
                <a:cubicBezTo>
                  <a:pt x="564476" y="212793"/>
                  <a:pt x="551017" y="204557"/>
                  <a:pt x="533400" y="196850"/>
                </a:cubicBezTo>
                <a:cubicBezTo>
                  <a:pt x="520733" y="191308"/>
                  <a:pt x="502514" y="185496"/>
                  <a:pt x="488950" y="180975"/>
                </a:cubicBezTo>
                <a:cubicBezTo>
                  <a:pt x="485775" y="177800"/>
                  <a:pt x="482969" y="174207"/>
                  <a:pt x="479425" y="171450"/>
                </a:cubicBezTo>
                <a:cubicBezTo>
                  <a:pt x="458176" y="154923"/>
                  <a:pt x="456822" y="161422"/>
                  <a:pt x="438150" y="136525"/>
                </a:cubicBezTo>
                <a:cubicBezTo>
                  <a:pt x="434975" y="132292"/>
                  <a:pt x="430992" y="128558"/>
                  <a:pt x="428625" y="123825"/>
                </a:cubicBezTo>
                <a:cubicBezTo>
                  <a:pt x="423527" y="113630"/>
                  <a:pt x="419530" y="102889"/>
                  <a:pt x="415925" y="92075"/>
                </a:cubicBezTo>
                <a:cubicBezTo>
                  <a:pt x="414867" y="88900"/>
                  <a:pt x="414410" y="85456"/>
                  <a:pt x="412750" y="82550"/>
                </a:cubicBezTo>
                <a:cubicBezTo>
                  <a:pt x="400242" y="60661"/>
                  <a:pt x="407212" y="78341"/>
                  <a:pt x="393700" y="60325"/>
                </a:cubicBezTo>
                <a:cubicBezTo>
                  <a:pt x="384631" y="48233"/>
                  <a:pt x="385152" y="42252"/>
                  <a:pt x="374650" y="31750"/>
                </a:cubicBezTo>
                <a:cubicBezTo>
                  <a:pt x="371952" y="29052"/>
                  <a:pt x="367823" y="28098"/>
                  <a:pt x="365125" y="25400"/>
                </a:cubicBezTo>
                <a:cubicBezTo>
                  <a:pt x="360333" y="20608"/>
                  <a:pt x="356887" y="14625"/>
                  <a:pt x="352425" y="9525"/>
                </a:cubicBezTo>
                <a:cubicBezTo>
                  <a:pt x="349468" y="6146"/>
                  <a:pt x="346075" y="3175"/>
                  <a:pt x="342900" y="0"/>
                </a:cubicBezTo>
                <a:cubicBezTo>
                  <a:pt x="335492" y="12700"/>
                  <a:pt x="331071" y="27704"/>
                  <a:pt x="320675" y="38100"/>
                </a:cubicBezTo>
                <a:cubicBezTo>
                  <a:pt x="316442" y="42333"/>
                  <a:pt x="311980" y="46350"/>
                  <a:pt x="307975" y="50800"/>
                </a:cubicBezTo>
                <a:cubicBezTo>
                  <a:pt x="302445" y="56944"/>
                  <a:pt x="298101" y="64165"/>
                  <a:pt x="292100" y="69850"/>
                </a:cubicBezTo>
                <a:cubicBezTo>
                  <a:pt x="277933" y="83271"/>
                  <a:pt x="262519" y="95311"/>
                  <a:pt x="247650" y="107950"/>
                </a:cubicBezTo>
                <a:cubicBezTo>
                  <a:pt x="241352" y="113303"/>
                  <a:pt x="235777" y="119724"/>
                  <a:pt x="228600" y="123825"/>
                </a:cubicBezTo>
                <a:cubicBezTo>
                  <a:pt x="221192" y="128058"/>
                  <a:pt x="213318" y="131566"/>
                  <a:pt x="206375" y="136525"/>
                </a:cubicBezTo>
                <a:cubicBezTo>
                  <a:pt x="138908" y="184716"/>
                  <a:pt x="232312" y="125584"/>
                  <a:pt x="158750" y="174625"/>
                </a:cubicBezTo>
                <a:cubicBezTo>
                  <a:pt x="136231" y="189638"/>
                  <a:pt x="140684" y="182399"/>
                  <a:pt x="123825" y="196850"/>
                </a:cubicBezTo>
                <a:cubicBezTo>
                  <a:pt x="96412" y="220347"/>
                  <a:pt x="137571" y="189715"/>
                  <a:pt x="98425" y="219075"/>
                </a:cubicBezTo>
                <a:cubicBezTo>
                  <a:pt x="95372" y="221365"/>
                  <a:pt x="91752" y="222890"/>
                  <a:pt x="88900" y="225425"/>
                </a:cubicBezTo>
                <a:cubicBezTo>
                  <a:pt x="82188" y="231391"/>
                  <a:pt x="77322" y="239494"/>
                  <a:pt x="69850" y="244475"/>
                </a:cubicBezTo>
                <a:cubicBezTo>
                  <a:pt x="66675" y="246592"/>
                  <a:pt x="62892" y="248001"/>
                  <a:pt x="60325" y="250825"/>
                </a:cubicBezTo>
                <a:cubicBezTo>
                  <a:pt x="52208" y="259754"/>
                  <a:pt x="47753" y="272160"/>
                  <a:pt x="38100" y="279400"/>
                </a:cubicBezTo>
                <a:cubicBezTo>
                  <a:pt x="33867" y="282575"/>
                  <a:pt x="29735" y="285890"/>
                  <a:pt x="25400" y="288925"/>
                </a:cubicBezTo>
                <a:cubicBezTo>
                  <a:pt x="19148" y="293302"/>
                  <a:pt x="4233" y="299508"/>
                  <a:pt x="0" y="301625"/>
                </a:cubicBezTo>
                <a:close/>
              </a:path>
            </a:pathLst>
          </a:custGeom>
          <a:solidFill>
            <a:schemeClr val="accent6">
              <a:alpha val="54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0D5D48E-F2BB-F108-87D2-8039D6CCC33E}"/>
              </a:ext>
            </a:extLst>
          </p:cNvPr>
          <p:cNvSpPr/>
          <p:nvPr/>
        </p:nvSpPr>
        <p:spPr>
          <a:xfrm>
            <a:off x="8841670" y="3568790"/>
            <a:ext cx="663575" cy="536575"/>
          </a:xfrm>
          <a:custGeom>
            <a:avLst/>
            <a:gdLst>
              <a:gd name="connsiteX0" fmla="*/ 0 w 663575"/>
              <a:gd name="connsiteY0" fmla="*/ 301625 h 536575"/>
              <a:gd name="connsiteX1" fmla="*/ 0 w 663575"/>
              <a:gd name="connsiteY1" fmla="*/ 301625 h 536575"/>
              <a:gd name="connsiteX2" fmla="*/ 22225 w 663575"/>
              <a:gd name="connsiteY2" fmla="*/ 327025 h 536575"/>
              <a:gd name="connsiteX3" fmla="*/ 41275 w 663575"/>
              <a:gd name="connsiteY3" fmla="*/ 339725 h 536575"/>
              <a:gd name="connsiteX4" fmla="*/ 50800 w 663575"/>
              <a:gd name="connsiteY4" fmla="*/ 346075 h 536575"/>
              <a:gd name="connsiteX5" fmla="*/ 69850 w 663575"/>
              <a:gd name="connsiteY5" fmla="*/ 365125 h 536575"/>
              <a:gd name="connsiteX6" fmla="*/ 95250 w 663575"/>
              <a:gd name="connsiteY6" fmla="*/ 387350 h 536575"/>
              <a:gd name="connsiteX7" fmla="*/ 114300 w 663575"/>
              <a:gd name="connsiteY7" fmla="*/ 406400 h 536575"/>
              <a:gd name="connsiteX8" fmla="*/ 123825 w 663575"/>
              <a:gd name="connsiteY8" fmla="*/ 419100 h 536575"/>
              <a:gd name="connsiteX9" fmla="*/ 133350 w 663575"/>
              <a:gd name="connsiteY9" fmla="*/ 425450 h 536575"/>
              <a:gd name="connsiteX10" fmla="*/ 142875 w 663575"/>
              <a:gd name="connsiteY10" fmla="*/ 438150 h 536575"/>
              <a:gd name="connsiteX11" fmla="*/ 174625 w 663575"/>
              <a:gd name="connsiteY11" fmla="*/ 466725 h 536575"/>
              <a:gd name="connsiteX12" fmla="*/ 193675 w 663575"/>
              <a:gd name="connsiteY12" fmla="*/ 485775 h 536575"/>
              <a:gd name="connsiteX13" fmla="*/ 212725 w 663575"/>
              <a:gd name="connsiteY13" fmla="*/ 498475 h 536575"/>
              <a:gd name="connsiteX14" fmla="*/ 222250 w 663575"/>
              <a:gd name="connsiteY14" fmla="*/ 508000 h 536575"/>
              <a:gd name="connsiteX15" fmla="*/ 241300 w 663575"/>
              <a:gd name="connsiteY15" fmla="*/ 514350 h 536575"/>
              <a:gd name="connsiteX16" fmla="*/ 260350 w 663575"/>
              <a:gd name="connsiteY16" fmla="*/ 527050 h 536575"/>
              <a:gd name="connsiteX17" fmla="*/ 288925 w 663575"/>
              <a:gd name="connsiteY17" fmla="*/ 536575 h 536575"/>
              <a:gd name="connsiteX18" fmla="*/ 320675 w 663575"/>
              <a:gd name="connsiteY18" fmla="*/ 520700 h 536575"/>
              <a:gd name="connsiteX19" fmla="*/ 352425 w 663575"/>
              <a:gd name="connsiteY19" fmla="*/ 504825 h 536575"/>
              <a:gd name="connsiteX20" fmla="*/ 368300 w 663575"/>
              <a:gd name="connsiteY20" fmla="*/ 498475 h 536575"/>
              <a:gd name="connsiteX21" fmla="*/ 381000 w 663575"/>
              <a:gd name="connsiteY21" fmla="*/ 488950 h 536575"/>
              <a:gd name="connsiteX22" fmla="*/ 396875 w 663575"/>
              <a:gd name="connsiteY22" fmla="*/ 482600 h 536575"/>
              <a:gd name="connsiteX23" fmla="*/ 425450 w 663575"/>
              <a:gd name="connsiteY23" fmla="*/ 469900 h 536575"/>
              <a:gd name="connsiteX24" fmla="*/ 450850 w 663575"/>
              <a:gd name="connsiteY24" fmla="*/ 460375 h 536575"/>
              <a:gd name="connsiteX25" fmla="*/ 469900 w 663575"/>
              <a:gd name="connsiteY25" fmla="*/ 447675 h 536575"/>
              <a:gd name="connsiteX26" fmla="*/ 488950 w 663575"/>
              <a:gd name="connsiteY26" fmla="*/ 438150 h 536575"/>
              <a:gd name="connsiteX27" fmla="*/ 504825 w 663575"/>
              <a:gd name="connsiteY27" fmla="*/ 425450 h 536575"/>
              <a:gd name="connsiteX28" fmla="*/ 530225 w 663575"/>
              <a:gd name="connsiteY28" fmla="*/ 406400 h 536575"/>
              <a:gd name="connsiteX29" fmla="*/ 565150 w 663575"/>
              <a:gd name="connsiteY29" fmla="*/ 368300 h 536575"/>
              <a:gd name="connsiteX30" fmla="*/ 577850 w 663575"/>
              <a:gd name="connsiteY30" fmla="*/ 358775 h 536575"/>
              <a:gd name="connsiteX31" fmla="*/ 590550 w 663575"/>
              <a:gd name="connsiteY31" fmla="*/ 352425 h 536575"/>
              <a:gd name="connsiteX32" fmla="*/ 625475 w 663575"/>
              <a:gd name="connsiteY32" fmla="*/ 323850 h 536575"/>
              <a:gd name="connsiteX33" fmla="*/ 638175 w 663575"/>
              <a:gd name="connsiteY33" fmla="*/ 314325 h 536575"/>
              <a:gd name="connsiteX34" fmla="*/ 644525 w 663575"/>
              <a:gd name="connsiteY34" fmla="*/ 301625 h 536575"/>
              <a:gd name="connsiteX35" fmla="*/ 657225 w 663575"/>
              <a:gd name="connsiteY35" fmla="*/ 292100 h 536575"/>
              <a:gd name="connsiteX36" fmla="*/ 660400 w 663575"/>
              <a:gd name="connsiteY36" fmla="*/ 279400 h 536575"/>
              <a:gd name="connsiteX37" fmla="*/ 663575 w 663575"/>
              <a:gd name="connsiteY37" fmla="*/ 269875 h 536575"/>
              <a:gd name="connsiteX38" fmla="*/ 654050 w 663575"/>
              <a:gd name="connsiteY38" fmla="*/ 257175 h 536575"/>
              <a:gd name="connsiteX39" fmla="*/ 581025 w 663575"/>
              <a:gd name="connsiteY39" fmla="*/ 222250 h 536575"/>
              <a:gd name="connsiteX40" fmla="*/ 533400 w 663575"/>
              <a:gd name="connsiteY40" fmla="*/ 196850 h 536575"/>
              <a:gd name="connsiteX41" fmla="*/ 488950 w 663575"/>
              <a:gd name="connsiteY41" fmla="*/ 180975 h 536575"/>
              <a:gd name="connsiteX42" fmla="*/ 479425 w 663575"/>
              <a:gd name="connsiteY42" fmla="*/ 171450 h 536575"/>
              <a:gd name="connsiteX43" fmla="*/ 438150 w 663575"/>
              <a:gd name="connsiteY43" fmla="*/ 136525 h 536575"/>
              <a:gd name="connsiteX44" fmla="*/ 428625 w 663575"/>
              <a:gd name="connsiteY44" fmla="*/ 123825 h 536575"/>
              <a:gd name="connsiteX45" fmla="*/ 415925 w 663575"/>
              <a:gd name="connsiteY45" fmla="*/ 92075 h 536575"/>
              <a:gd name="connsiteX46" fmla="*/ 412750 w 663575"/>
              <a:gd name="connsiteY46" fmla="*/ 82550 h 536575"/>
              <a:gd name="connsiteX47" fmla="*/ 393700 w 663575"/>
              <a:gd name="connsiteY47" fmla="*/ 60325 h 536575"/>
              <a:gd name="connsiteX48" fmla="*/ 374650 w 663575"/>
              <a:gd name="connsiteY48" fmla="*/ 31750 h 536575"/>
              <a:gd name="connsiteX49" fmla="*/ 365125 w 663575"/>
              <a:gd name="connsiteY49" fmla="*/ 25400 h 536575"/>
              <a:gd name="connsiteX50" fmla="*/ 352425 w 663575"/>
              <a:gd name="connsiteY50" fmla="*/ 9525 h 536575"/>
              <a:gd name="connsiteX51" fmla="*/ 342900 w 663575"/>
              <a:gd name="connsiteY51" fmla="*/ 0 h 536575"/>
              <a:gd name="connsiteX52" fmla="*/ 320675 w 663575"/>
              <a:gd name="connsiteY52" fmla="*/ 38100 h 536575"/>
              <a:gd name="connsiteX53" fmla="*/ 307975 w 663575"/>
              <a:gd name="connsiteY53" fmla="*/ 50800 h 536575"/>
              <a:gd name="connsiteX54" fmla="*/ 292100 w 663575"/>
              <a:gd name="connsiteY54" fmla="*/ 69850 h 536575"/>
              <a:gd name="connsiteX55" fmla="*/ 247650 w 663575"/>
              <a:gd name="connsiteY55" fmla="*/ 107950 h 536575"/>
              <a:gd name="connsiteX56" fmla="*/ 228600 w 663575"/>
              <a:gd name="connsiteY56" fmla="*/ 123825 h 536575"/>
              <a:gd name="connsiteX57" fmla="*/ 206375 w 663575"/>
              <a:gd name="connsiteY57" fmla="*/ 136525 h 536575"/>
              <a:gd name="connsiteX58" fmla="*/ 158750 w 663575"/>
              <a:gd name="connsiteY58" fmla="*/ 174625 h 536575"/>
              <a:gd name="connsiteX59" fmla="*/ 123825 w 663575"/>
              <a:gd name="connsiteY59" fmla="*/ 196850 h 536575"/>
              <a:gd name="connsiteX60" fmla="*/ 98425 w 663575"/>
              <a:gd name="connsiteY60" fmla="*/ 219075 h 536575"/>
              <a:gd name="connsiteX61" fmla="*/ 88900 w 663575"/>
              <a:gd name="connsiteY61" fmla="*/ 225425 h 536575"/>
              <a:gd name="connsiteX62" fmla="*/ 69850 w 663575"/>
              <a:gd name="connsiteY62" fmla="*/ 244475 h 536575"/>
              <a:gd name="connsiteX63" fmla="*/ 60325 w 663575"/>
              <a:gd name="connsiteY63" fmla="*/ 250825 h 536575"/>
              <a:gd name="connsiteX64" fmla="*/ 38100 w 663575"/>
              <a:gd name="connsiteY64" fmla="*/ 279400 h 536575"/>
              <a:gd name="connsiteX65" fmla="*/ 25400 w 663575"/>
              <a:gd name="connsiteY65" fmla="*/ 288925 h 536575"/>
              <a:gd name="connsiteX66" fmla="*/ 0 w 663575"/>
              <a:gd name="connsiteY66" fmla="*/ 30162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3575" h="536575">
                <a:moveTo>
                  <a:pt x="0" y="301625"/>
                </a:moveTo>
                <a:lnTo>
                  <a:pt x="0" y="301625"/>
                </a:lnTo>
                <a:cubicBezTo>
                  <a:pt x="7408" y="310092"/>
                  <a:pt x="13958" y="319394"/>
                  <a:pt x="22225" y="327025"/>
                </a:cubicBezTo>
                <a:cubicBezTo>
                  <a:pt x="27833" y="332201"/>
                  <a:pt x="34925" y="335492"/>
                  <a:pt x="41275" y="339725"/>
                </a:cubicBezTo>
                <a:lnTo>
                  <a:pt x="50800" y="346075"/>
                </a:lnTo>
                <a:cubicBezTo>
                  <a:pt x="62667" y="363875"/>
                  <a:pt x="50517" y="347940"/>
                  <a:pt x="69850" y="365125"/>
                </a:cubicBezTo>
                <a:cubicBezTo>
                  <a:pt x="97710" y="389889"/>
                  <a:pt x="74763" y="373692"/>
                  <a:pt x="95250" y="387350"/>
                </a:cubicBezTo>
                <a:cubicBezTo>
                  <a:pt x="110215" y="409798"/>
                  <a:pt x="90671" y="382771"/>
                  <a:pt x="114300" y="406400"/>
                </a:cubicBezTo>
                <a:cubicBezTo>
                  <a:pt x="118042" y="410142"/>
                  <a:pt x="120083" y="415358"/>
                  <a:pt x="123825" y="419100"/>
                </a:cubicBezTo>
                <a:cubicBezTo>
                  <a:pt x="126523" y="421798"/>
                  <a:pt x="130652" y="422752"/>
                  <a:pt x="133350" y="425450"/>
                </a:cubicBezTo>
                <a:cubicBezTo>
                  <a:pt x="137092" y="429192"/>
                  <a:pt x="139431" y="434132"/>
                  <a:pt x="142875" y="438150"/>
                </a:cubicBezTo>
                <a:cubicBezTo>
                  <a:pt x="151255" y="447926"/>
                  <a:pt x="166473" y="459200"/>
                  <a:pt x="174625" y="466725"/>
                </a:cubicBezTo>
                <a:cubicBezTo>
                  <a:pt x="181224" y="472816"/>
                  <a:pt x="186203" y="480794"/>
                  <a:pt x="193675" y="485775"/>
                </a:cubicBezTo>
                <a:cubicBezTo>
                  <a:pt x="200025" y="490008"/>
                  <a:pt x="207329" y="493079"/>
                  <a:pt x="212725" y="498475"/>
                </a:cubicBezTo>
                <a:cubicBezTo>
                  <a:pt x="215900" y="501650"/>
                  <a:pt x="218325" y="505819"/>
                  <a:pt x="222250" y="508000"/>
                </a:cubicBezTo>
                <a:cubicBezTo>
                  <a:pt x="228101" y="511251"/>
                  <a:pt x="235731" y="510637"/>
                  <a:pt x="241300" y="514350"/>
                </a:cubicBezTo>
                <a:cubicBezTo>
                  <a:pt x="247650" y="518583"/>
                  <a:pt x="253110" y="524637"/>
                  <a:pt x="260350" y="527050"/>
                </a:cubicBezTo>
                <a:lnTo>
                  <a:pt x="288925" y="536575"/>
                </a:lnTo>
                <a:cubicBezTo>
                  <a:pt x="313352" y="530468"/>
                  <a:pt x="290434" y="537711"/>
                  <a:pt x="320675" y="520700"/>
                </a:cubicBezTo>
                <a:cubicBezTo>
                  <a:pt x="330988" y="514899"/>
                  <a:pt x="341842" y="510117"/>
                  <a:pt x="352425" y="504825"/>
                </a:cubicBezTo>
                <a:cubicBezTo>
                  <a:pt x="357523" y="502276"/>
                  <a:pt x="363318" y="501243"/>
                  <a:pt x="368300" y="498475"/>
                </a:cubicBezTo>
                <a:cubicBezTo>
                  <a:pt x="372926" y="495905"/>
                  <a:pt x="376374" y="491520"/>
                  <a:pt x="381000" y="488950"/>
                </a:cubicBezTo>
                <a:cubicBezTo>
                  <a:pt x="385982" y="486182"/>
                  <a:pt x="391637" y="484845"/>
                  <a:pt x="396875" y="482600"/>
                </a:cubicBezTo>
                <a:cubicBezTo>
                  <a:pt x="406456" y="478494"/>
                  <a:pt x="415812" y="473869"/>
                  <a:pt x="425450" y="469900"/>
                </a:cubicBezTo>
                <a:cubicBezTo>
                  <a:pt x="433811" y="466457"/>
                  <a:pt x="442762" y="464419"/>
                  <a:pt x="450850" y="460375"/>
                </a:cubicBezTo>
                <a:cubicBezTo>
                  <a:pt x="457676" y="456962"/>
                  <a:pt x="463308" y="451520"/>
                  <a:pt x="469900" y="447675"/>
                </a:cubicBezTo>
                <a:cubicBezTo>
                  <a:pt x="476032" y="444098"/>
                  <a:pt x="482960" y="441962"/>
                  <a:pt x="488950" y="438150"/>
                </a:cubicBezTo>
                <a:cubicBezTo>
                  <a:pt x="494667" y="434512"/>
                  <a:pt x="499273" y="429336"/>
                  <a:pt x="504825" y="425450"/>
                </a:cubicBezTo>
                <a:cubicBezTo>
                  <a:pt x="521960" y="413456"/>
                  <a:pt x="518221" y="420405"/>
                  <a:pt x="530225" y="406400"/>
                </a:cubicBezTo>
                <a:cubicBezTo>
                  <a:pt x="545891" y="388124"/>
                  <a:pt x="538370" y="388385"/>
                  <a:pt x="565150" y="368300"/>
                </a:cubicBezTo>
                <a:cubicBezTo>
                  <a:pt x="569383" y="365125"/>
                  <a:pt x="573363" y="361580"/>
                  <a:pt x="577850" y="358775"/>
                </a:cubicBezTo>
                <a:cubicBezTo>
                  <a:pt x="581864" y="356267"/>
                  <a:pt x="586733" y="355224"/>
                  <a:pt x="590550" y="352425"/>
                </a:cubicBezTo>
                <a:cubicBezTo>
                  <a:pt x="602680" y="343530"/>
                  <a:pt x="613442" y="332875"/>
                  <a:pt x="625475" y="323850"/>
                </a:cubicBezTo>
                <a:lnTo>
                  <a:pt x="638175" y="314325"/>
                </a:lnTo>
                <a:cubicBezTo>
                  <a:pt x="640292" y="310092"/>
                  <a:pt x="641445" y="305219"/>
                  <a:pt x="644525" y="301625"/>
                </a:cubicBezTo>
                <a:cubicBezTo>
                  <a:pt x="647969" y="297607"/>
                  <a:pt x="654149" y="296406"/>
                  <a:pt x="657225" y="292100"/>
                </a:cubicBezTo>
                <a:cubicBezTo>
                  <a:pt x="659761" y="288549"/>
                  <a:pt x="659201" y="283596"/>
                  <a:pt x="660400" y="279400"/>
                </a:cubicBezTo>
                <a:cubicBezTo>
                  <a:pt x="661319" y="276182"/>
                  <a:pt x="662517" y="273050"/>
                  <a:pt x="663575" y="269875"/>
                </a:cubicBezTo>
                <a:cubicBezTo>
                  <a:pt x="660400" y="265642"/>
                  <a:pt x="658340" y="260273"/>
                  <a:pt x="654050" y="257175"/>
                </a:cubicBezTo>
                <a:cubicBezTo>
                  <a:pt x="613205" y="227676"/>
                  <a:pt x="617662" y="231409"/>
                  <a:pt x="581025" y="222250"/>
                </a:cubicBezTo>
                <a:cubicBezTo>
                  <a:pt x="564476" y="212793"/>
                  <a:pt x="551017" y="204557"/>
                  <a:pt x="533400" y="196850"/>
                </a:cubicBezTo>
                <a:cubicBezTo>
                  <a:pt x="520733" y="191308"/>
                  <a:pt x="502514" y="185496"/>
                  <a:pt x="488950" y="180975"/>
                </a:cubicBezTo>
                <a:cubicBezTo>
                  <a:pt x="485775" y="177800"/>
                  <a:pt x="482969" y="174207"/>
                  <a:pt x="479425" y="171450"/>
                </a:cubicBezTo>
                <a:cubicBezTo>
                  <a:pt x="458176" y="154923"/>
                  <a:pt x="456822" y="161422"/>
                  <a:pt x="438150" y="136525"/>
                </a:cubicBezTo>
                <a:cubicBezTo>
                  <a:pt x="434975" y="132292"/>
                  <a:pt x="430992" y="128558"/>
                  <a:pt x="428625" y="123825"/>
                </a:cubicBezTo>
                <a:cubicBezTo>
                  <a:pt x="423527" y="113630"/>
                  <a:pt x="419530" y="102889"/>
                  <a:pt x="415925" y="92075"/>
                </a:cubicBezTo>
                <a:cubicBezTo>
                  <a:pt x="414867" y="88900"/>
                  <a:pt x="414410" y="85456"/>
                  <a:pt x="412750" y="82550"/>
                </a:cubicBezTo>
                <a:cubicBezTo>
                  <a:pt x="400242" y="60661"/>
                  <a:pt x="407212" y="78341"/>
                  <a:pt x="393700" y="60325"/>
                </a:cubicBezTo>
                <a:cubicBezTo>
                  <a:pt x="384631" y="48233"/>
                  <a:pt x="385152" y="42252"/>
                  <a:pt x="374650" y="31750"/>
                </a:cubicBezTo>
                <a:cubicBezTo>
                  <a:pt x="371952" y="29052"/>
                  <a:pt x="367823" y="28098"/>
                  <a:pt x="365125" y="25400"/>
                </a:cubicBezTo>
                <a:cubicBezTo>
                  <a:pt x="360333" y="20608"/>
                  <a:pt x="356887" y="14625"/>
                  <a:pt x="352425" y="9525"/>
                </a:cubicBezTo>
                <a:cubicBezTo>
                  <a:pt x="349468" y="6146"/>
                  <a:pt x="346075" y="3175"/>
                  <a:pt x="342900" y="0"/>
                </a:cubicBezTo>
                <a:cubicBezTo>
                  <a:pt x="335492" y="12700"/>
                  <a:pt x="331071" y="27704"/>
                  <a:pt x="320675" y="38100"/>
                </a:cubicBezTo>
                <a:cubicBezTo>
                  <a:pt x="316442" y="42333"/>
                  <a:pt x="311980" y="46350"/>
                  <a:pt x="307975" y="50800"/>
                </a:cubicBezTo>
                <a:cubicBezTo>
                  <a:pt x="302445" y="56944"/>
                  <a:pt x="298101" y="64165"/>
                  <a:pt x="292100" y="69850"/>
                </a:cubicBezTo>
                <a:cubicBezTo>
                  <a:pt x="277933" y="83271"/>
                  <a:pt x="262519" y="95311"/>
                  <a:pt x="247650" y="107950"/>
                </a:cubicBezTo>
                <a:cubicBezTo>
                  <a:pt x="241352" y="113303"/>
                  <a:pt x="235777" y="119724"/>
                  <a:pt x="228600" y="123825"/>
                </a:cubicBezTo>
                <a:cubicBezTo>
                  <a:pt x="221192" y="128058"/>
                  <a:pt x="213318" y="131566"/>
                  <a:pt x="206375" y="136525"/>
                </a:cubicBezTo>
                <a:cubicBezTo>
                  <a:pt x="138908" y="184716"/>
                  <a:pt x="232312" y="125584"/>
                  <a:pt x="158750" y="174625"/>
                </a:cubicBezTo>
                <a:cubicBezTo>
                  <a:pt x="136231" y="189638"/>
                  <a:pt x="140684" y="182399"/>
                  <a:pt x="123825" y="196850"/>
                </a:cubicBezTo>
                <a:cubicBezTo>
                  <a:pt x="96412" y="220347"/>
                  <a:pt x="137571" y="189715"/>
                  <a:pt x="98425" y="219075"/>
                </a:cubicBezTo>
                <a:cubicBezTo>
                  <a:pt x="95372" y="221365"/>
                  <a:pt x="91752" y="222890"/>
                  <a:pt x="88900" y="225425"/>
                </a:cubicBezTo>
                <a:cubicBezTo>
                  <a:pt x="82188" y="231391"/>
                  <a:pt x="77322" y="239494"/>
                  <a:pt x="69850" y="244475"/>
                </a:cubicBezTo>
                <a:cubicBezTo>
                  <a:pt x="66675" y="246592"/>
                  <a:pt x="62892" y="248001"/>
                  <a:pt x="60325" y="250825"/>
                </a:cubicBezTo>
                <a:cubicBezTo>
                  <a:pt x="52208" y="259754"/>
                  <a:pt x="47753" y="272160"/>
                  <a:pt x="38100" y="279400"/>
                </a:cubicBezTo>
                <a:cubicBezTo>
                  <a:pt x="33867" y="282575"/>
                  <a:pt x="29735" y="285890"/>
                  <a:pt x="25400" y="288925"/>
                </a:cubicBezTo>
                <a:cubicBezTo>
                  <a:pt x="19148" y="293302"/>
                  <a:pt x="4233" y="299508"/>
                  <a:pt x="0" y="301625"/>
                </a:cubicBezTo>
                <a:close/>
              </a:path>
            </a:pathLst>
          </a:custGeom>
          <a:solidFill>
            <a:schemeClr val="accent2">
              <a:alpha val="5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8C13E425-CB12-0267-3D6A-E49CC97DC3EE}"/>
              </a:ext>
            </a:extLst>
          </p:cNvPr>
          <p:cNvSpPr/>
          <p:nvPr/>
        </p:nvSpPr>
        <p:spPr>
          <a:xfrm>
            <a:off x="9835970" y="4114613"/>
            <a:ext cx="765338" cy="615970"/>
          </a:xfrm>
          <a:custGeom>
            <a:avLst/>
            <a:gdLst>
              <a:gd name="connsiteX0" fmla="*/ 0 w 663575"/>
              <a:gd name="connsiteY0" fmla="*/ 301625 h 536575"/>
              <a:gd name="connsiteX1" fmla="*/ 0 w 663575"/>
              <a:gd name="connsiteY1" fmla="*/ 301625 h 536575"/>
              <a:gd name="connsiteX2" fmla="*/ 22225 w 663575"/>
              <a:gd name="connsiteY2" fmla="*/ 327025 h 536575"/>
              <a:gd name="connsiteX3" fmla="*/ 41275 w 663575"/>
              <a:gd name="connsiteY3" fmla="*/ 339725 h 536575"/>
              <a:gd name="connsiteX4" fmla="*/ 50800 w 663575"/>
              <a:gd name="connsiteY4" fmla="*/ 346075 h 536575"/>
              <a:gd name="connsiteX5" fmla="*/ 69850 w 663575"/>
              <a:gd name="connsiteY5" fmla="*/ 365125 h 536575"/>
              <a:gd name="connsiteX6" fmla="*/ 95250 w 663575"/>
              <a:gd name="connsiteY6" fmla="*/ 387350 h 536575"/>
              <a:gd name="connsiteX7" fmla="*/ 114300 w 663575"/>
              <a:gd name="connsiteY7" fmla="*/ 406400 h 536575"/>
              <a:gd name="connsiteX8" fmla="*/ 123825 w 663575"/>
              <a:gd name="connsiteY8" fmla="*/ 419100 h 536575"/>
              <a:gd name="connsiteX9" fmla="*/ 133350 w 663575"/>
              <a:gd name="connsiteY9" fmla="*/ 425450 h 536575"/>
              <a:gd name="connsiteX10" fmla="*/ 142875 w 663575"/>
              <a:gd name="connsiteY10" fmla="*/ 438150 h 536575"/>
              <a:gd name="connsiteX11" fmla="*/ 174625 w 663575"/>
              <a:gd name="connsiteY11" fmla="*/ 466725 h 536575"/>
              <a:gd name="connsiteX12" fmla="*/ 193675 w 663575"/>
              <a:gd name="connsiteY12" fmla="*/ 485775 h 536575"/>
              <a:gd name="connsiteX13" fmla="*/ 212725 w 663575"/>
              <a:gd name="connsiteY13" fmla="*/ 498475 h 536575"/>
              <a:gd name="connsiteX14" fmla="*/ 222250 w 663575"/>
              <a:gd name="connsiteY14" fmla="*/ 508000 h 536575"/>
              <a:gd name="connsiteX15" fmla="*/ 241300 w 663575"/>
              <a:gd name="connsiteY15" fmla="*/ 514350 h 536575"/>
              <a:gd name="connsiteX16" fmla="*/ 260350 w 663575"/>
              <a:gd name="connsiteY16" fmla="*/ 527050 h 536575"/>
              <a:gd name="connsiteX17" fmla="*/ 288925 w 663575"/>
              <a:gd name="connsiteY17" fmla="*/ 536575 h 536575"/>
              <a:gd name="connsiteX18" fmla="*/ 320675 w 663575"/>
              <a:gd name="connsiteY18" fmla="*/ 520700 h 536575"/>
              <a:gd name="connsiteX19" fmla="*/ 352425 w 663575"/>
              <a:gd name="connsiteY19" fmla="*/ 504825 h 536575"/>
              <a:gd name="connsiteX20" fmla="*/ 368300 w 663575"/>
              <a:gd name="connsiteY20" fmla="*/ 498475 h 536575"/>
              <a:gd name="connsiteX21" fmla="*/ 381000 w 663575"/>
              <a:gd name="connsiteY21" fmla="*/ 488950 h 536575"/>
              <a:gd name="connsiteX22" fmla="*/ 396875 w 663575"/>
              <a:gd name="connsiteY22" fmla="*/ 482600 h 536575"/>
              <a:gd name="connsiteX23" fmla="*/ 425450 w 663575"/>
              <a:gd name="connsiteY23" fmla="*/ 469900 h 536575"/>
              <a:gd name="connsiteX24" fmla="*/ 450850 w 663575"/>
              <a:gd name="connsiteY24" fmla="*/ 460375 h 536575"/>
              <a:gd name="connsiteX25" fmla="*/ 469900 w 663575"/>
              <a:gd name="connsiteY25" fmla="*/ 447675 h 536575"/>
              <a:gd name="connsiteX26" fmla="*/ 488950 w 663575"/>
              <a:gd name="connsiteY26" fmla="*/ 438150 h 536575"/>
              <a:gd name="connsiteX27" fmla="*/ 504825 w 663575"/>
              <a:gd name="connsiteY27" fmla="*/ 425450 h 536575"/>
              <a:gd name="connsiteX28" fmla="*/ 530225 w 663575"/>
              <a:gd name="connsiteY28" fmla="*/ 406400 h 536575"/>
              <a:gd name="connsiteX29" fmla="*/ 565150 w 663575"/>
              <a:gd name="connsiteY29" fmla="*/ 368300 h 536575"/>
              <a:gd name="connsiteX30" fmla="*/ 577850 w 663575"/>
              <a:gd name="connsiteY30" fmla="*/ 358775 h 536575"/>
              <a:gd name="connsiteX31" fmla="*/ 590550 w 663575"/>
              <a:gd name="connsiteY31" fmla="*/ 352425 h 536575"/>
              <a:gd name="connsiteX32" fmla="*/ 625475 w 663575"/>
              <a:gd name="connsiteY32" fmla="*/ 323850 h 536575"/>
              <a:gd name="connsiteX33" fmla="*/ 638175 w 663575"/>
              <a:gd name="connsiteY33" fmla="*/ 314325 h 536575"/>
              <a:gd name="connsiteX34" fmla="*/ 644525 w 663575"/>
              <a:gd name="connsiteY34" fmla="*/ 301625 h 536575"/>
              <a:gd name="connsiteX35" fmla="*/ 657225 w 663575"/>
              <a:gd name="connsiteY35" fmla="*/ 292100 h 536575"/>
              <a:gd name="connsiteX36" fmla="*/ 660400 w 663575"/>
              <a:gd name="connsiteY36" fmla="*/ 279400 h 536575"/>
              <a:gd name="connsiteX37" fmla="*/ 663575 w 663575"/>
              <a:gd name="connsiteY37" fmla="*/ 269875 h 536575"/>
              <a:gd name="connsiteX38" fmla="*/ 654050 w 663575"/>
              <a:gd name="connsiteY38" fmla="*/ 257175 h 536575"/>
              <a:gd name="connsiteX39" fmla="*/ 581025 w 663575"/>
              <a:gd name="connsiteY39" fmla="*/ 222250 h 536575"/>
              <a:gd name="connsiteX40" fmla="*/ 533400 w 663575"/>
              <a:gd name="connsiteY40" fmla="*/ 196850 h 536575"/>
              <a:gd name="connsiteX41" fmla="*/ 488950 w 663575"/>
              <a:gd name="connsiteY41" fmla="*/ 180975 h 536575"/>
              <a:gd name="connsiteX42" fmla="*/ 479425 w 663575"/>
              <a:gd name="connsiteY42" fmla="*/ 171450 h 536575"/>
              <a:gd name="connsiteX43" fmla="*/ 438150 w 663575"/>
              <a:gd name="connsiteY43" fmla="*/ 136525 h 536575"/>
              <a:gd name="connsiteX44" fmla="*/ 428625 w 663575"/>
              <a:gd name="connsiteY44" fmla="*/ 123825 h 536575"/>
              <a:gd name="connsiteX45" fmla="*/ 415925 w 663575"/>
              <a:gd name="connsiteY45" fmla="*/ 92075 h 536575"/>
              <a:gd name="connsiteX46" fmla="*/ 412750 w 663575"/>
              <a:gd name="connsiteY46" fmla="*/ 82550 h 536575"/>
              <a:gd name="connsiteX47" fmla="*/ 393700 w 663575"/>
              <a:gd name="connsiteY47" fmla="*/ 60325 h 536575"/>
              <a:gd name="connsiteX48" fmla="*/ 374650 w 663575"/>
              <a:gd name="connsiteY48" fmla="*/ 31750 h 536575"/>
              <a:gd name="connsiteX49" fmla="*/ 365125 w 663575"/>
              <a:gd name="connsiteY49" fmla="*/ 25400 h 536575"/>
              <a:gd name="connsiteX50" fmla="*/ 352425 w 663575"/>
              <a:gd name="connsiteY50" fmla="*/ 9525 h 536575"/>
              <a:gd name="connsiteX51" fmla="*/ 342900 w 663575"/>
              <a:gd name="connsiteY51" fmla="*/ 0 h 536575"/>
              <a:gd name="connsiteX52" fmla="*/ 320675 w 663575"/>
              <a:gd name="connsiteY52" fmla="*/ 38100 h 536575"/>
              <a:gd name="connsiteX53" fmla="*/ 307975 w 663575"/>
              <a:gd name="connsiteY53" fmla="*/ 50800 h 536575"/>
              <a:gd name="connsiteX54" fmla="*/ 292100 w 663575"/>
              <a:gd name="connsiteY54" fmla="*/ 69850 h 536575"/>
              <a:gd name="connsiteX55" fmla="*/ 247650 w 663575"/>
              <a:gd name="connsiteY55" fmla="*/ 107950 h 536575"/>
              <a:gd name="connsiteX56" fmla="*/ 228600 w 663575"/>
              <a:gd name="connsiteY56" fmla="*/ 123825 h 536575"/>
              <a:gd name="connsiteX57" fmla="*/ 206375 w 663575"/>
              <a:gd name="connsiteY57" fmla="*/ 136525 h 536575"/>
              <a:gd name="connsiteX58" fmla="*/ 158750 w 663575"/>
              <a:gd name="connsiteY58" fmla="*/ 174625 h 536575"/>
              <a:gd name="connsiteX59" fmla="*/ 123825 w 663575"/>
              <a:gd name="connsiteY59" fmla="*/ 196850 h 536575"/>
              <a:gd name="connsiteX60" fmla="*/ 98425 w 663575"/>
              <a:gd name="connsiteY60" fmla="*/ 219075 h 536575"/>
              <a:gd name="connsiteX61" fmla="*/ 88900 w 663575"/>
              <a:gd name="connsiteY61" fmla="*/ 225425 h 536575"/>
              <a:gd name="connsiteX62" fmla="*/ 69850 w 663575"/>
              <a:gd name="connsiteY62" fmla="*/ 244475 h 536575"/>
              <a:gd name="connsiteX63" fmla="*/ 60325 w 663575"/>
              <a:gd name="connsiteY63" fmla="*/ 250825 h 536575"/>
              <a:gd name="connsiteX64" fmla="*/ 38100 w 663575"/>
              <a:gd name="connsiteY64" fmla="*/ 279400 h 536575"/>
              <a:gd name="connsiteX65" fmla="*/ 25400 w 663575"/>
              <a:gd name="connsiteY65" fmla="*/ 288925 h 536575"/>
              <a:gd name="connsiteX66" fmla="*/ 0 w 663575"/>
              <a:gd name="connsiteY66" fmla="*/ 30162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3575" h="536575">
                <a:moveTo>
                  <a:pt x="0" y="301625"/>
                </a:moveTo>
                <a:lnTo>
                  <a:pt x="0" y="301625"/>
                </a:lnTo>
                <a:cubicBezTo>
                  <a:pt x="7408" y="310092"/>
                  <a:pt x="13958" y="319394"/>
                  <a:pt x="22225" y="327025"/>
                </a:cubicBezTo>
                <a:cubicBezTo>
                  <a:pt x="27833" y="332201"/>
                  <a:pt x="34925" y="335492"/>
                  <a:pt x="41275" y="339725"/>
                </a:cubicBezTo>
                <a:lnTo>
                  <a:pt x="50800" y="346075"/>
                </a:lnTo>
                <a:cubicBezTo>
                  <a:pt x="62667" y="363875"/>
                  <a:pt x="50517" y="347940"/>
                  <a:pt x="69850" y="365125"/>
                </a:cubicBezTo>
                <a:cubicBezTo>
                  <a:pt x="97710" y="389889"/>
                  <a:pt x="74763" y="373692"/>
                  <a:pt x="95250" y="387350"/>
                </a:cubicBezTo>
                <a:cubicBezTo>
                  <a:pt x="110215" y="409798"/>
                  <a:pt x="90671" y="382771"/>
                  <a:pt x="114300" y="406400"/>
                </a:cubicBezTo>
                <a:cubicBezTo>
                  <a:pt x="118042" y="410142"/>
                  <a:pt x="120083" y="415358"/>
                  <a:pt x="123825" y="419100"/>
                </a:cubicBezTo>
                <a:cubicBezTo>
                  <a:pt x="126523" y="421798"/>
                  <a:pt x="130652" y="422752"/>
                  <a:pt x="133350" y="425450"/>
                </a:cubicBezTo>
                <a:cubicBezTo>
                  <a:pt x="137092" y="429192"/>
                  <a:pt x="139431" y="434132"/>
                  <a:pt x="142875" y="438150"/>
                </a:cubicBezTo>
                <a:cubicBezTo>
                  <a:pt x="151255" y="447926"/>
                  <a:pt x="166473" y="459200"/>
                  <a:pt x="174625" y="466725"/>
                </a:cubicBezTo>
                <a:cubicBezTo>
                  <a:pt x="181224" y="472816"/>
                  <a:pt x="186203" y="480794"/>
                  <a:pt x="193675" y="485775"/>
                </a:cubicBezTo>
                <a:cubicBezTo>
                  <a:pt x="200025" y="490008"/>
                  <a:pt x="207329" y="493079"/>
                  <a:pt x="212725" y="498475"/>
                </a:cubicBezTo>
                <a:cubicBezTo>
                  <a:pt x="215900" y="501650"/>
                  <a:pt x="218325" y="505819"/>
                  <a:pt x="222250" y="508000"/>
                </a:cubicBezTo>
                <a:cubicBezTo>
                  <a:pt x="228101" y="511251"/>
                  <a:pt x="235731" y="510637"/>
                  <a:pt x="241300" y="514350"/>
                </a:cubicBezTo>
                <a:cubicBezTo>
                  <a:pt x="247650" y="518583"/>
                  <a:pt x="253110" y="524637"/>
                  <a:pt x="260350" y="527050"/>
                </a:cubicBezTo>
                <a:lnTo>
                  <a:pt x="288925" y="536575"/>
                </a:lnTo>
                <a:cubicBezTo>
                  <a:pt x="313352" y="530468"/>
                  <a:pt x="290434" y="537711"/>
                  <a:pt x="320675" y="520700"/>
                </a:cubicBezTo>
                <a:cubicBezTo>
                  <a:pt x="330988" y="514899"/>
                  <a:pt x="341842" y="510117"/>
                  <a:pt x="352425" y="504825"/>
                </a:cubicBezTo>
                <a:cubicBezTo>
                  <a:pt x="357523" y="502276"/>
                  <a:pt x="363318" y="501243"/>
                  <a:pt x="368300" y="498475"/>
                </a:cubicBezTo>
                <a:cubicBezTo>
                  <a:pt x="372926" y="495905"/>
                  <a:pt x="376374" y="491520"/>
                  <a:pt x="381000" y="488950"/>
                </a:cubicBezTo>
                <a:cubicBezTo>
                  <a:pt x="385982" y="486182"/>
                  <a:pt x="391637" y="484845"/>
                  <a:pt x="396875" y="482600"/>
                </a:cubicBezTo>
                <a:cubicBezTo>
                  <a:pt x="406456" y="478494"/>
                  <a:pt x="415812" y="473869"/>
                  <a:pt x="425450" y="469900"/>
                </a:cubicBezTo>
                <a:cubicBezTo>
                  <a:pt x="433811" y="466457"/>
                  <a:pt x="442762" y="464419"/>
                  <a:pt x="450850" y="460375"/>
                </a:cubicBezTo>
                <a:cubicBezTo>
                  <a:pt x="457676" y="456962"/>
                  <a:pt x="463308" y="451520"/>
                  <a:pt x="469900" y="447675"/>
                </a:cubicBezTo>
                <a:cubicBezTo>
                  <a:pt x="476032" y="444098"/>
                  <a:pt x="482960" y="441962"/>
                  <a:pt x="488950" y="438150"/>
                </a:cubicBezTo>
                <a:cubicBezTo>
                  <a:pt x="494667" y="434512"/>
                  <a:pt x="499273" y="429336"/>
                  <a:pt x="504825" y="425450"/>
                </a:cubicBezTo>
                <a:cubicBezTo>
                  <a:pt x="521960" y="413456"/>
                  <a:pt x="518221" y="420405"/>
                  <a:pt x="530225" y="406400"/>
                </a:cubicBezTo>
                <a:cubicBezTo>
                  <a:pt x="545891" y="388124"/>
                  <a:pt x="538370" y="388385"/>
                  <a:pt x="565150" y="368300"/>
                </a:cubicBezTo>
                <a:cubicBezTo>
                  <a:pt x="569383" y="365125"/>
                  <a:pt x="573363" y="361580"/>
                  <a:pt x="577850" y="358775"/>
                </a:cubicBezTo>
                <a:cubicBezTo>
                  <a:pt x="581864" y="356267"/>
                  <a:pt x="586733" y="355224"/>
                  <a:pt x="590550" y="352425"/>
                </a:cubicBezTo>
                <a:cubicBezTo>
                  <a:pt x="602680" y="343530"/>
                  <a:pt x="613442" y="332875"/>
                  <a:pt x="625475" y="323850"/>
                </a:cubicBezTo>
                <a:lnTo>
                  <a:pt x="638175" y="314325"/>
                </a:lnTo>
                <a:cubicBezTo>
                  <a:pt x="640292" y="310092"/>
                  <a:pt x="641445" y="305219"/>
                  <a:pt x="644525" y="301625"/>
                </a:cubicBezTo>
                <a:cubicBezTo>
                  <a:pt x="647969" y="297607"/>
                  <a:pt x="654149" y="296406"/>
                  <a:pt x="657225" y="292100"/>
                </a:cubicBezTo>
                <a:cubicBezTo>
                  <a:pt x="659761" y="288549"/>
                  <a:pt x="659201" y="283596"/>
                  <a:pt x="660400" y="279400"/>
                </a:cubicBezTo>
                <a:cubicBezTo>
                  <a:pt x="661319" y="276182"/>
                  <a:pt x="662517" y="273050"/>
                  <a:pt x="663575" y="269875"/>
                </a:cubicBezTo>
                <a:cubicBezTo>
                  <a:pt x="660400" y="265642"/>
                  <a:pt x="658340" y="260273"/>
                  <a:pt x="654050" y="257175"/>
                </a:cubicBezTo>
                <a:cubicBezTo>
                  <a:pt x="613205" y="227676"/>
                  <a:pt x="617662" y="231409"/>
                  <a:pt x="581025" y="222250"/>
                </a:cubicBezTo>
                <a:cubicBezTo>
                  <a:pt x="564476" y="212793"/>
                  <a:pt x="551017" y="204557"/>
                  <a:pt x="533400" y="196850"/>
                </a:cubicBezTo>
                <a:cubicBezTo>
                  <a:pt x="520733" y="191308"/>
                  <a:pt x="502514" y="185496"/>
                  <a:pt x="488950" y="180975"/>
                </a:cubicBezTo>
                <a:cubicBezTo>
                  <a:pt x="485775" y="177800"/>
                  <a:pt x="482969" y="174207"/>
                  <a:pt x="479425" y="171450"/>
                </a:cubicBezTo>
                <a:cubicBezTo>
                  <a:pt x="458176" y="154923"/>
                  <a:pt x="456822" y="161422"/>
                  <a:pt x="438150" y="136525"/>
                </a:cubicBezTo>
                <a:cubicBezTo>
                  <a:pt x="434975" y="132292"/>
                  <a:pt x="430992" y="128558"/>
                  <a:pt x="428625" y="123825"/>
                </a:cubicBezTo>
                <a:cubicBezTo>
                  <a:pt x="423527" y="113630"/>
                  <a:pt x="419530" y="102889"/>
                  <a:pt x="415925" y="92075"/>
                </a:cubicBezTo>
                <a:cubicBezTo>
                  <a:pt x="414867" y="88900"/>
                  <a:pt x="414410" y="85456"/>
                  <a:pt x="412750" y="82550"/>
                </a:cubicBezTo>
                <a:cubicBezTo>
                  <a:pt x="400242" y="60661"/>
                  <a:pt x="407212" y="78341"/>
                  <a:pt x="393700" y="60325"/>
                </a:cubicBezTo>
                <a:cubicBezTo>
                  <a:pt x="384631" y="48233"/>
                  <a:pt x="385152" y="42252"/>
                  <a:pt x="374650" y="31750"/>
                </a:cubicBezTo>
                <a:cubicBezTo>
                  <a:pt x="371952" y="29052"/>
                  <a:pt x="367823" y="28098"/>
                  <a:pt x="365125" y="25400"/>
                </a:cubicBezTo>
                <a:cubicBezTo>
                  <a:pt x="360333" y="20608"/>
                  <a:pt x="356887" y="14625"/>
                  <a:pt x="352425" y="9525"/>
                </a:cubicBezTo>
                <a:cubicBezTo>
                  <a:pt x="349468" y="6146"/>
                  <a:pt x="346075" y="3175"/>
                  <a:pt x="342900" y="0"/>
                </a:cubicBezTo>
                <a:cubicBezTo>
                  <a:pt x="335492" y="12700"/>
                  <a:pt x="331071" y="27704"/>
                  <a:pt x="320675" y="38100"/>
                </a:cubicBezTo>
                <a:cubicBezTo>
                  <a:pt x="316442" y="42333"/>
                  <a:pt x="311980" y="46350"/>
                  <a:pt x="307975" y="50800"/>
                </a:cubicBezTo>
                <a:cubicBezTo>
                  <a:pt x="302445" y="56944"/>
                  <a:pt x="298101" y="64165"/>
                  <a:pt x="292100" y="69850"/>
                </a:cubicBezTo>
                <a:cubicBezTo>
                  <a:pt x="277933" y="83271"/>
                  <a:pt x="262519" y="95311"/>
                  <a:pt x="247650" y="107950"/>
                </a:cubicBezTo>
                <a:cubicBezTo>
                  <a:pt x="241352" y="113303"/>
                  <a:pt x="235777" y="119724"/>
                  <a:pt x="228600" y="123825"/>
                </a:cubicBezTo>
                <a:cubicBezTo>
                  <a:pt x="221192" y="128058"/>
                  <a:pt x="213318" y="131566"/>
                  <a:pt x="206375" y="136525"/>
                </a:cubicBezTo>
                <a:cubicBezTo>
                  <a:pt x="138908" y="184716"/>
                  <a:pt x="232312" y="125584"/>
                  <a:pt x="158750" y="174625"/>
                </a:cubicBezTo>
                <a:cubicBezTo>
                  <a:pt x="136231" y="189638"/>
                  <a:pt x="140684" y="182399"/>
                  <a:pt x="123825" y="196850"/>
                </a:cubicBezTo>
                <a:cubicBezTo>
                  <a:pt x="96412" y="220347"/>
                  <a:pt x="137571" y="189715"/>
                  <a:pt x="98425" y="219075"/>
                </a:cubicBezTo>
                <a:cubicBezTo>
                  <a:pt x="95372" y="221365"/>
                  <a:pt x="91752" y="222890"/>
                  <a:pt x="88900" y="225425"/>
                </a:cubicBezTo>
                <a:cubicBezTo>
                  <a:pt x="82188" y="231391"/>
                  <a:pt x="77322" y="239494"/>
                  <a:pt x="69850" y="244475"/>
                </a:cubicBezTo>
                <a:cubicBezTo>
                  <a:pt x="66675" y="246592"/>
                  <a:pt x="62892" y="248001"/>
                  <a:pt x="60325" y="250825"/>
                </a:cubicBezTo>
                <a:cubicBezTo>
                  <a:pt x="52208" y="259754"/>
                  <a:pt x="47753" y="272160"/>
                  <a:pt x="38100" y="279400"/>
                </a:cubicBezTo>
                <a:cubicBezTo>
                  <a:pt x="33867" y="282575"/>
                  <a:pt x="29735" y="285890"/>
                  <a:pt x="25400" y="288925"/>
                </a:cubicBezTo>
                <a:cubicBezTo>
                  <a:pt x="19148" y="293302"/>
                  <a:pt x="4233" y="299508"/>
                  <a:pt x="0" y="301625"/>
                </a:cubicBezTo>
                <a:close/>
              </a:path>
            </a:pathLst>
          </a:custGeom>
          <a:solidFill>
            <a:srgbClr val="C05462">
              <a:alpha val="54000"/>
            </a:srgbClr>
          </a:solidFill>
          <a:ln>
            <a:solidFill>
              <a:srgbClr val="B4193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C220E05-BBD3-B1C9-180E-DF2EA8B1AB2D}"/>
              </a:ext>
            </a:extLst>
          </p:cNvPr>
          <p:cNvSpPr/>
          <p:nvPr/>
        </p:nvSpPr>
        <p:spPr>
          <a:xfrm>
            <a:off x="9301208" y="3944625"/>
            <a:ext cx="663575" cy="536575"/>
          </a:xfrm>
          <a:custGeom>
            <a:avLst/>
            <a:gdLst>
              <a:gd name="connsiteX0" fmla="*/ 0 w 663575"/>
              <a:gd name="connsiteY0" fmla="*/ 301625 h 536575"/>
              <a:gd name="connsiteX1" fmla="*/ 0 w 663575"/>
              <a:gd name="connsiteY1" fmla="*/ 301625 h 536575"/>
              <a:gd name="connsiteX2" fmla="*/ 22225 w 663575"/>
              <a:gd name="connsiteY2" fmla="*/ 327025 h 536575"/>
              <a:gd name="connsiteX3" fmla="*/ 41275 w 663575"/>
              <a:gd name="connsiteY3" fmla="*/ 339725 h 536575"/>
              <a:gd name="connsiteX4" fmla="*/ 50800 w 663575"/>
              <a:gd name="connsiteY4" fmla="*/ 346075 h 536575"/>
              <a:gd name="connsiteX5" fmla="*/ 69850 w 663575"/>
              <a:gd name="connsiteY5" fmla="*/ 365125 h 536575"/>
              <a:gd name="connsiteX6" fmla="*/ 95250 w 663575"/>
              <a:gd name="connsiteY6" fmla="*/ 387350 h 536575"/>
              <a:gd name="connsiteX7" fmla="*/ 114300 w 663575"/>
              <a:gd name="connsiteY7" fmla="*/ 406400 h 536575"/>
              <a:gd name="connsiteX8" fmla="*/ 123825 w 663575"/>
              <a:gd name="connsiteY8" fmla="*/ 419100 h 536575"/>
              <a:gd name="connsiteX9" fmla="*/ 133350 w 663575"/>
              <a:gd name="connsiteY9" fmla="*/ 425450 h 536575"/>
              <a:gd name="connsiteX10" fmla="*/ 142875 w 663575"/>
              <a:gd name="connsiteY10" fmla="*/ 438150 h 536575"/>
              <a:gd name="connsiteX11" fmla="*/ 174625 w 663575"/>
              <a:gd name="connsiteY11" fmla="*/ 466725 h 536575"/>
              <a:gd name="connsiteX12" fmla="*/ 193675 w 663575"/>
              <a:gd name="connsiteY12" fmla="*/ 485775 h 536575"/>
              <a:gd name="connsiteX13" fmla="*/ 212725 w 663575"/>
              <a:gd name="connsiteY13" fmla="*/ 498475 h 536575"/>
              <a:gd name="connsiteX14" fmla="*/ 222250 w 663575"/>
              <a:gd name="connsiteY14" fmla="*/ 508000 h 536575"/>
              <a:gd name="connsiteX15" fmla="*/ 241300 w 663575"/>
              <a:gd name="connsiteY15" fmla="*/ 514350 h 536575"/>
              <a:gd name="connsiteX16" fmla="*/ 260350 w 663575"/>
              <a:gd name="connsiteY16" fmla="*/ 527050 h 536575"/>
              <a:gd name="connsiteX17" fmla="*/ 288925 w 663575"/>
              <a:gd name="connsiteY17" fmla="*/ 536575 h 536575"/>
              <a:gd name="connsiteX18" fmla="*/ 320675 w 663575"/>
              <a:gd name="connsiteY18" fmla="*/ 520700 h 536575"/>
              <a:gd name="connsiteX19" fmla="*/ 352425 w 663575"/>
              <a:gd name="connsiteY19" fmla="*/ 504825 h 536575"/>
              <a:gd name="connsiteX20" fmla="*/ 368300 w 663575"/>
              <a:gd name="connsiteY20" fmla="*/ 498475 h 536575"/>
              <a:gd name="connsiteX21" fmla="*/ 381000 w 663575"/>
              <a:gd name="connsiteY21" fmla="*/ 488950 h 536575"/>
              <a:gd name="connsiteX22" fmla="*/ 396875 w 663575"/>
              <a:gd name="connsiteY22" fmla="*/ 482600 h 536575"/>
              <a:gd name="connsiteX23" fmla="*/ 425450 w 663575"/>
              <a:gd name="connsiteY23" fmla="*/ 469900 h 536575"/>
              <a:gd name="connsiteX24" fmla="*/ 450850 w 663575"/>
              <a:gd name="connsiteY24" fmla="*/ 460375 h 536575"/>
              <a:gd name="connsiteX25" fmla="*/ 469900 w 663575"/>
              <a:gd name="connsiteY25" fmla="*/ 447675 h 536575"/>
              <a:gd name="connsiteX26" fmla="*/ 488950 w 663575"/>
              <a:gd name="connsiteY26" fmla="*/ 438150 h 536575"/>
              <a:gd name="connsiteX27" fmla="*/ 504825 w 663575"/>
              <a:gd name="connsiteY27" fmla="*/ 425450 h 536575"/>
              <a:gd name="connsiteX28" fmla="*/ 530225 w 663575"/>
              <a:gd name="connsiteY28" fmla="*/ 406400 h 536575"/>
              <a:gd name="connsiteX29" fmla="*/ 565150 w 663575"/>
              <a:gd name="connsiteY29" fmla="*/ 368300 h 536575"/>
              <a:gd name="connsiteX30" fmla="*/ 577850 w 663575"/>
              <a:gd name="connsiteY30" fmla="*/ 358775 h 536575"/>
              <a:gd name="connsiteX31" fmla="*/ 590550 w 663575"/>
              <a:gd name="connsiteY31" fmla="*/ 352425 h 536575"/>
              <a:gd name="connsiteX32" fmla="*/ 625475 w 663575"/>
              <a:gd name="connsiteY32" fmla="*/ 323850 h 536575"/>
              <a:gd name="connsiteX33" fmla="*/ 638175 w 663575"/>
              <a:gd name="connsiteY33" fmla="*/ 314325 h 536575"/>
              <a:gd name="connsiteX34" fmla="*/ 644525 w 663575"/>
              <a:gd name="connsiteY34" fmla="*/ 301625 h 536575"/>
              <a:gd name="connsiteX35" fmla="*/ 657225 w 663575"/>
              <a:gd name="connsiteY35" fmla="*/ 292100 h 536575"/>
              <a:gd name="connsiteX36" fmla="*/ 660400 w 663575"/>
              <a:gd name="connsiteY36" fmla="*/ 279400 h 536575"/>
              <a:gd name="connsiteX37" fmla="*/ 663575 w 663575"/>
              <a:gd name="connsiteY37" fmla="*/ 269875 h 536575"/>
              <a:gd name="connsiteX38" fmla="*/ 654050 w 663575"/>
              <a:gd name="connsiteY38" fmla="*/ 257175 h 536575"/>
              <a:gd name="connsiteX39" fmla="*/ 581025 w 663575"/>
              <a:gd name="connsiteY39" fmla="*/ 222250 h 536575"/>
              <a:gd name="connsiteX40" fmla="*/ 533400 w 663575"/>
              <a:gd name="connsiteY40" fmla="*/ 196850 h 536575"/>
              <a:gd name="connsiteX41" fmla="*/ 488950 w 663575"/>
              <a:gd name="connsiteY41" fmla="*/ 180975 h 536575"/>
              <a:gd name="connsiteX42" fmla="*/ 479425 w 663575"/>
              <a:gd name="connsiteY42" fmla="*/ 171450 h 536575"/>
              <a:gd name="connsiteX43" fmla="*/ 438150 w 663575"/>
              <a:gd name="connsiteY43" fmla="*/ 136525 h 536575"/>
              <a:gd name="connsiteX44" fmla="*/ 428625 w 663575"/>
              <a:gd name="connsiteY44" fmla="*/ 123825 h 536575"/>
              <a:gd name="connsiteX45" fmla="*/ 415925 w 663575"/>
              <a:gd name="connsiteY45" fmla="*/ 92075 h 536575"/>
              <a:gd name="connsiteX46" fmla="*/ 412750 w 663575"/>
              <a:gd name="connsiteY46" fmla="*/ 82550 h 536575"/>
              <a:gd name="connsiteX47" fmla="*/ 393700 w 663575"/>
              <a:gd name="connsiteY47" fmla="*/ 60325 h 536575"/>
              <a:gd name="connsiteX48" fmla="*/ 374650 w 663575"/>
              <a:gd name="connsiteY48" fmla="*/ 31750 h 536575"/>
              <a:gd name="connsiteX49" fmla="*/ 365125 w 663575"/>
              <a:gd name="connsiteY49" fmla="*/ 25400 h 536575"/>
              <a:gd name="connsiteX50" fmla="*/ 352425 w 663575"/>
              <a:gd name="connsiteY50" fmla="*/ 9525 h 536575"/>
              <a:gd name="connsiteX51" fmla="*/ 342900 w 663575"/>
              <a:gd name="connsiteY51" fmla="*/ 0 h 536575"/>
              <a:gd name="connsiteX52" fmla="*/ 320675 w 663575"/>
              <a:gd name="connsiteY52" fmla="*/ 38100 h 536575"/>
              <a:gd name="connsiteX53" fmla="*/ 307975 w 663575"/>
              <a:gd name="connsiteY53" fmla="*/ 50800 h 536575"/>
              <a:gd name="connsiteX54" fmla="*/ 292100 w 663575"/>
              <a:gd name="connsiteY54" fmla="*/ 69850 h 536575"/>
              <a:gd name="connsiteX55" fmla="*/ 247650 w 663575"/>
              <a:gd name="connsiteY55" fmla="*/ 107950 h 536575"/>
              <a:gd name="connsiteX56" fmla="*/ 228600 w 663575"/>
              <a:gd name="connsiteY56" fmla="*/ 123825 h 536575"/>
              <a:gd name="connsiteX57" fmla="*/ 206375 w 663575"/>
              <a:gd name="connsiteY57" fmla="*/ 136525 h 536575"/>
              <a:gd name="connsiteX58" fmla="*/ 158750 w 663575"/>
              <a:gd name="connsiteY58" fmla="*/ 174625 h 536575"/>
              <a:gd name="connsiteX59" fmla="*/ 123825 w 663575"/>
              <a:gd name="connsiteY59" fmla="*/ 196850 h 536575"/>
              <a:gd name="connsiteX60" fmla="*/ 98425 w 663575"/>
              <a:gd name="connsiteY60" fmla="*/ 219075 h 536575"/>
              <a:gd name="connsiteX61" fmla="*/ 88900 w 663575"/>
              <a:gd name="connsiteY61" fmla="*/ 225425 h 536575"/>
              <a:gd name="connsiteX62" fmla="*/ 69850 w 663575"/>
              <a:gd name="connsiteY62" fmla="*/ 244475 h 536575"/>
              <a:gd name="connsiteX63" fmla="*/ 60325 w 663575"/>
              <a:gd name="connsiteY63" fmla="*/ 250825 h 536575"/>
              <a:gd name="connsiteX64" fmla="*/ 38100 w 663575"/>
              <a:gd name="connsiteY64" fmla="*/ 279400 h 536575"/>
              <a:gd name="connsiteX65" fmla="*/ 25400 w 663575"/>
              <a:gd name="connsiteY65" fmla="*/ 288925 h 536575"/>
              <a:gd name="connsiteX66" fmla="*/ 0 w 663575"/>
              <a:gd name="connsiteY66" fmla="*/ 30162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3575" h="536575">
                <a:moveTo>
                  <a:pt x="0" y="301625"/>
                </a:moveTo>
                <a:lnTo>
                  <a:pt x="0" y="301625"/>
                </a:lnTo>
                <a:cubicBezTo>
                  <a:pt x="7408" y="310092"/>
                  <a:pt x="13958" y="319394"/>
                  <a:pt x="22225" y="327025"/>
                </a:cubicBezTo>
                <a:cubicBezTo>
                  <a:pt x="27833" y="332201"/>
                  <a:pt x="34925" y="335492"/>
                  <a:pt x="41275" y="339725"/>
                </a:cubicBezTo>
                <a:lnTo>
                  <a:pt x="50800" y="346075"/>
                </a:lnTo>
                <a:cubicBezTo>
                  <a:pt x="62667" y="363875"/>
                  <a:pt x="50517" y="347940"/>
                  <a:pt x="69850" y="365125"/>
                </a:cubicBezTo>
                <a:cubicBezTo>
                  <a:pt x="97710" y="389889"/>
                  <a:pt x="74763" y="373692"/>
                  <a:pt x="95250" y="387350"/>
                </a:cubicBezTo>
                <a:cubicBezTo>
                  <a:pt x="110215" y="409798"/>
                  <a:pt x="90671" y="382771"/>
                  <a:pt x="114300" y="406400"/>
                </a:cubicBezTo>
                <a:cubicBezTo>
                  <a:pt x="118042" y="410142"/>
                  <a:pt x="120083" y="415358"/>
                  <a:pt x="123825" y="419100"/>
                </a:cubicBezTo>
                <a:cubicBezTo>
                  <a:pt x="126523" y="421798"/>
                  <a:pt x="130652" y="422752"/>
                  <a:pt x="133350" y="425450"/>
                </a:cubicBezTo>
                <a:cubicBezTo>
                  <a:pt x="137092" y="429192"/>
                  <a:pt x="139431" y="434132"/>
                  <a:pt x="142875" y="438150"/>
                </a:cubicBezTo>
                <a:cubicBezTo>
                  <a:pt x="151255" y="447926"/>
                  <a:pt x="166473" y="459200"/>
                  <a:pt x="174625" y="466725"/>
                </a:cubicBezTo>
                <a:cubicBezTo>
                  <a:pt x="181224" y="472816"/>
                  <a:pt x="186203" y="480794"/>
                  <a:pt x="193675" y="485775"/>
                </a:cubicBezTo>
                <a:cubicBezTo>
                  <a:pt x="200025" y="490008"/>
                  <a:pt x="207329" y="493079"/>
                  <a:pt x="212725" y="498475"/>
                </a:cubicBezTo>
                <a:cubicBezTo>
                  <a:pt x="215900" y="501650"/>
                  <a:pt x="218325" y="505819"/>
                  <a:pt x="222250" y="508000"/>
                </a:cubicBezTo>
                <a:cubicBezTo>
                  <a:pt x="228101" y="511251"/>
                  <a:pt x="235731" y="510637"/>
                  <a:pt x="241300" y="514350"/>
                </a:cubicBezTo>
                <a:cubicBezTo>
                  <a:pt x="247650" y="518583"/>
                  <a:pt x="253110" y="524637"/>
                  <a:pt x="260350" y="527050"/>
                </a:cubicBezTo>
                <a:lnTo>
                  <a:pt x="288925" y="536575"/>
                </a:lnTo>
                <a:cubicBezTo>
                  <a:pt x="313352" y="530468"/>
                  <a:pt x="290434" y="537711"/>
                  <a:pt x="320675" y="520700"/>
                </a:cubicBezTo>
                <a:cubicBezTo>
                  <a:pt x="330988" y="514899"/>
                  <a:pt x="341842" y="510117"/>
                  <a:pt x="352425" y="504825"/>
                </a:cubicBezTo>
                <a:cubicBezTo>
                  <a:pt x="357523" y="502276"/>
                  <a:pt x="363318" y="501243"/>
                  <a:pt x="368300" y="498475"/>
                </a:cubicBezTo>
                <a:cubicBezTo>
                  <a:pt x="372926" y="495905"/>
                  <a:pt x="376374" y="491520"/>
                  <a:pt x="381000" y="488950"/>
                </a:cubicBezTo>
                <a:cubicBezTo>
                  <a:pt x="385982" y="486182"/>
                  <a:pt x="391637" y="484845"/>
                  <a:pt x="396875" y="482600"/>
                </a:cubicBezTo>
                <a:cubicBezTo>
                  <a:pt x="406456" y="478494"/>
                  <a:pt x="415812" y="473869"/>
                  <a:pt x="425450" y="469900"/>
                </a:cubicBezTo>
                <a:cubicBezTo>
                  <a:pt x="433811" y="466457"/>
                  <a:pt x="442762" y="464419"/>
                  <a:pt x="450850" y="460375"/>
                </a:cubicBezTo>
                <a:cubicBezTo>
                  <a:pt x="457676" y="456962"/>
                  <a:pt x="463308" y="451520"/>
                  <a:pt x="469900" y="447675"/>
                </a:cubicBezTo>
                <a:cubicBezTo>
                  <a:pt x="476032" y="444098"/>
                  <a:pt x="482960" y="441962"/>
                  <a:pt x="488950" y="438150"/>
                </a:cubicBezTo>
                <a:cubicBezTo>
                  <a:pt x="494667" y="434512"/>
                  <a:pt x="499273" y="429336"/>
                  <a:pt x="504825" y="425450"/>
                </a:cubicBezTo>
                <a:cubicBezTo>
                  <a:pt x="521960" y="413456"/>
                  <a:pt x="518221" y="420405"/>
                  <a:pt x="530225" y="406400"/>
                </a:cubicBezTo>
                <a:cubicBezTo>
                  <a:pt x="545891" y="388124"/>
                  <a:pt x="538370" y="388385"/>
                  <a:pt x="565150" y="368300"/>
                </a:cubicBezTo>
                <a:cubicBezTo>
                  <a:pt x="569383" y="365125"/>
                  <a:pt x="573363" y="361580"/>
                  <a:pt x="577850" y="358775"/>
                </a:cubicBezTo>
                <a:cubicBezTo>
                  <a:pt x="581864" y="356267"/>
                  <a:pt x="586733" y="355224"/>
                  <a:pt x="590550" y="352425"/>
                </a:cubicBezTo>
                <a:cubicBezTo>
                  <a:pt x="602680" y="343530"/>
                  <a:pt x="613442" y="332875"/>
                  <a:pt x="625475" y="323850"/>
                </a:cubicBezTo>
                <a:lnTo>
                  <a:pt x="638175" y="314325"/>
                </a:lnTo>
                <a:cubicBezTo>
                  <a:pt x="640292" y="310092"/>
                  <a:pt x="641445" y="305219"/>
                  <a:pt x="644525" y="301625"/>
                </a:cubicBezTo>
                <a:cubicBezTo>
                  <a:pt x="647969" y="297607"/>
                  <a:pt x="654149" y="296406"/>
                  <a:pt x="657225" y="292100"/>
                </a:cubicBezTo>
                <a:cubicBezTo>
                  <a:pt x="659761" y="288549"/>
                  <a:pt x="659201" y="283596"/>
                  <a:pt x="660400" y="279400"/>
                </a:cubicBezTo>
                <a:cubicBezTo>
                  <a:pt x="661319" y="276182"/>
                  <a:pt x="662517" y="273050"/>
                  <a:pt x="663575" y="269875"/>
                </a:cubicBezTo>
                <a:cubicBezTo>
                  <a:pt x="660400" y="265642"/>
                  <a:pt x="658340" y="260273"/>
                  <a:pt x="654050" y="257175"/>
                </a:cubicBezTo>
                <a:cubicBezTo>
                  <a:pt x="613205" y="227676"/>
                  <a:pt x="617662" y="231409"/>
                  <a:pt x="581025" y="222250"/>
                </a:cubicBezTo>
                <a:cubicBezTo>
                  <a:pt x="564476" y="212793"/>
                  <a:pt x="551017" y="204557"/>
                  <a:pt x="533400" y="196850"/>
                </a:cubicBezTo>
                <a:cubicBezTo>
                  <a:pt x="520733" y="191308"/>
                  <a:pt x="502514" y="185496"/>
                  <a:pt x="488950" y="180975"/>
                </a:cubicBezTo>
                <a:cubicBezTo>
                  <a:pt x="485775" y="177800"/>
                  <a:pt x="482969" y="174207"/>
                  <a:pt x="479425" y="171450"/>
                </a:cubicBezTo>
                <a:cubicBezTo>
                  <a:pt x="458176" y="154923"/>
                  <a:pt x="456822" y="161422"/>
                  <a:pt x="438150" y="136525"/>
                </a:cubicBezTo>
                <a:cubicBezTo>
                  <a:pt x="434975" y="132292"/>
                  <a:pt x="430992" y="128558"/>
                  <a:pt x="428625" y="123825"/>
                </a:cubicBezTo>
                <a:cubicBezTo>
                  <a:pt x="423527" y="113630"/>
                  <a:pt x="419530" y="102889"/>
                  <a:pt x="415925" y="92075"/>
                </a:cubicBezTo>
                <a:cubicBezTo>
                  <a:pt x="414867" y="88900"/>
                  <a:pt x="414410" y="85456"/>
                  <a:pt x="412750" y="82550"/>
                </a:cubicBezTo>
                <a:cubicBezTo>
                  <a:pt x="400242" y="60661"/>
                  <a:pt x="407212" y="78341"/>
                  <a:pt x="393700" y="60325"/>
                </a:cubicBezTo>
                <a:cubicBezTo>
                  <a:pt x="384631" y="48233"/>
                  <a:pt x="385152" y="42252"/>
                  <a:pt x="374650" y="31750"/>
                </a:cubicBezTo>
                <a:cubicBezTo>
                  <a:pt x="371952" y="29052"/>
                  <a:pt x="367823" y="28098"/>
                  <a:pt x="365125" y="25400"/>
                </a:cubicBezTo>
                <a:cubicBezTo>
                  <a:pt x="360333" y="20608"/>
                  <a:pt x="356887" y="14625"/>
                  <a:pt x="352425" y="9525"/>
                </a:cubicBezTo>
                <a:cubicBezTo>
                  <a:pt x="349468" y="6146"/>
                  <a:pt x="346075" y="3175"/>
                  <a:pt x="342900" y="0"/>
                </a:cubicBezTo>
                <a:cubicBezTo>
                  <a:pt x="335492" y="12700"/>
                  <a:pt x="331071" y="27704"/>
                  <a:pt x="320675" y="38100"/>
                </a:cubicBezTo>
                <a:cubicBezTo>
                  <a:pt x="316442" y="42333"/>
                  <a:pt x="311980" y="46350"/>
                  <a:pt x="307975" y="50800"/>
                </a:cubicBezTo>
                <a:cubicBezTo>
                  <a:pt x="302445" y="56944"/>
                  <a:pt x="298101" y="64165"/>
                  <a:pt x="292100" y="69850"/>
                </a:cubicBezTo>
                <a:cubicBezTo>
                  <a:pt x="277933" y="83271"/>
                  <a:pt x="262519" y="95311"/>
                  <a:pt x="247650" y="107950"/>
                </a:cubicBezTo>
                <a:cubicBezTo>
                  <a:pt x="241352" y="113303"/>
                  <a:pt x="235777" y="119724"/>
                  <a:pt x="228600" y="123825"/>
                </a:cubicBezTo>
                <a:cubicBezTo>
                  <a:pt x="221192" y="128058"/>
                  <a:pt x="213318" y="131566"/>
                  <a:pt x="206375" y="136525"/>
                </a:cubicBezTo>
                <a:cubicBezTo>
                  <a:pt x="138908" y="184716"/>
                  <a:pt x="232312" y="125584"/>
                  <a:pt x="158750" y="174625"/>
                </a:cubicBezTo>
                <a:cubicBezTo>
                  <a:pt x="136231" y="189638"/>
                  <a:pt x="140684" y="182399"/>
                  <a:pt x="123825" y="196850"/>
                </a:cubicBezTo>
                <a:cubicBezTo>
                  <a:pt x="96412" y="220347"/>
                  <a:pt x="137571" y="189715"/>
                  <a:pt x="98425" y="219075"/>
                </a:cubicBezTo>
                <a:cubicBezTo>
                  <a:pt x="95372" y="221365"/>
                  <a:pt x="91752" y="222890"/>
                  <a:pt x="88900" y="225425"/>
                </a:cubicBezTo>
                <a:cubicBezTo>
                  <a:pt x="82188" y="231391"/>
                  <a:pt x="77322" y="239494"/>
                  <a:pt x="69850" y="244475"/>
                </a:cubicBezTo>
                <a:cubicBezTo>
                  <a:pt x="66675" y="246592"/>
                  <a:pt x="62892" y="248001"/>
                  <a:pt x="60325" y="250825"/>
                </a:cubicBezTo>
                <a:cubicBezTo>
                  <a:pt x="52208" y="259754"/>
                  <a:pt x="47753" y="272160"/>
                  <a:pt x="38100" y="279400"/>
                </a:cubicBezTo>
                <a:cubicBezTo>
                  <a:pt x="33867" y="282575"/>
                  <a:pt x="29735" y="285890"/>
                  <a:pt x="25400" y="288925"/>
                </a:cubicBezTo>
                <a:cubicBezTo>
                  <a:pt x="19148" y="293302"/>
                  <a:pt x="4233" y="299508"/>
                  <a:pt x="0" y="301625"/>
                </a:cubicBezTo>
                <a:close/>
              </a:path>
            </a:pathLst>
          </a:custGeom>
          <a:solidFill>
            <a:schemeClr val="accent2">
              <a:alpha val="5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528F2F1-7A6E-FAE2-9901-7BCA713E5DBE}"/>
              </a:ext>
            </a:extLst>
          </p:cNvPr>
          <p:cNvSpPr/>
          <p:nvPr/>
        </p:nvSpPr>
        <p:spPr>
          <a:xfrm>
            <a:off x="9253049" y="4553788"/>
            <a:ext cx="834086" cy="721927"/>
          </a:xfrm>
          <a:custGeom>
            <a:avLst/>
            <a:gdLst>
              <a:gd name="connsiteX0" fmla="*/ 0 w 663575"/>
              <a:gd name="connsiteY0" fmla="*/ 301625 h 536575"/>
              <a:gd name="connsiteX1" fmla="*/ 0 w 663575"/>
              <a:gd name="connsiteY1" fmla="*/ 301625 h 536575"/>
              <a:gd name="connsiteX2" fmla="*/ 22225 w 663575"/>
              <a:gd name="connsiteY2" fmla="*/ 327025 h 536575"/>
              <a:gd name="connsiteX3" fmla="*/ 41275 w 663575"/>
              <a:gd name="connsiteY3" fmla="*/ 339725 h 536575"/>
              <a:gd name="connsiteX4" fmla="*/ 50800 w 663575"/>
              <a:gd name="connsiteY4" fmla="*/ 346075 h 536575"/>
              <a:gd name="connsiteX5" fmla="*/ 69850 w 663575"/>
              <a:gd name="connsiteY5" fmla="*/ 365125 h 536575"/>
              <a:gd name="connsiteX6" fmla="*/ 95250 w 663575"/>
              <a:gd name="connsiteY6" fmla="*/ 387350 h 536575"/>
              <a:gd name="connsiteX7" fmla="*/ 114300 w 663575"/>
              <a:gd name="connsiteY7" fmla="*/ 406400 h 536575"/>
              <a:gd name="connsiteX8" fmla="*/ 123825 w 663575"/>
              <a:gd name="connsiteY8" fmla="*/ 419100 h 536575"/>
              <a:gd name="connsiteX9" fmla="*/ 133350 w 663575"/>
              <a:gd name="connsiteY9" fmla="*/ 425450 h 536575"/>
              <a:gd name="connsiteX10" fmla="*/ 142875 w 663575"/>
              <a:gd name="connsiteY10" fmla="*/ 438150 h 536575"/>
              <a:gd name="connsiteX11" fmla="*/ 174625 w 663575"/>
              <a:gd name="connsiteY11" fmla="*/ 466725 h 536575"/>
              <a:gd name="connsiteX12" fmla="*/ 193675 w 663575"/>
              <a:gd name="connsiteY12" fmla="*/ 485775 h 536575"/>
              <a:gd name="connsiteX13" fmla="*/ 212725 w 663575"/>
              <a:gd name="connsiteY13" fmla="*/ 498475 h 536575"/>
              <a:gd name="connsiteX14" fmla="*/ 222250 w 663575"/>
              <a:gd name="connsiteY14" fmla="*/ 508000 h 536575"/>
              <a:gd name="connsiteX15" fmla="*/ 241300 w 663575"/>
              <a:gd name="connsiteY15" fmla="*/ 514350 h 536575"/>
              <a:gd name="connsiteX16" fmla="*/ 260350 w 663575"/>
              <a:gd name="connsiteY16" fmla="*/ 527050 h 536575"/>
              <a:gd name="connsiteX17" fmla="*/ 288925 w 663575"/>
              <a:gd name="connsiteY17" fmla="*/ 536575 h 536575"/>
              <a:gd name="connsiteX18" fmla="*/ 320675 w 663575"/>
              <a:gd name="connsiteY18" fmla="*/ 520700 h 536575"/>
              <a:gd name="connsiteX19" fmla="*/ 352425 w 663575"/>
              <a:gd name="connsiteY19" fmla="*/ 504825 h 536575"/>
              <a:gd name="connsiteX20" fmla="*/ 368300 w 663575"/>
              <a:gd name="connsiteY20" fmla="*/ 498475 h 536575"/>
              <a:gd name="connsiteX21" fmla="*/ 381000 w 663575"/>
              <a:gd name="connsiteY21" fmla="*/ 488950 h 536575"/>
              <a:gd name="connsiteX22" fmla="*/ 396875 w 663575"/>
              <a:gd name="connsiteY22" fmla="*/ 482600 h 536575"/>
              <a:gd name="connsiteX23" fmla="*/ 425450 w 663575"/>
              <a:gd name="connsiteY23" fmla="*/ 469900 h 536575"/>
              <a:gd name="connsiteX24" fmla="*/ 450850 w 663575"/>
              <a:gd name="connsiteY24" fmla="*/ 460375 h 536575"/>
              <a:gd name="connsiteX25" fmla="*/ 469900 w 663575"/>
              <a:gd name="connsiteY25" fmla="*/ 447675 h 536575"/>
              <a:gd name="connsiteX26" fmla="*/ 488950 w 663575"/>
              <a:gd name="connsiteY26" fmla="*/ 438150 h 536575"/>
              <a:gd name="connsiteX27" fmla="*/ 504825 w 663575"/>
              <a:gd name="connsiteY27" fmla="*/ 425450 h 536575"/>
              <a:gd name="connsiteX28" fmla="*/ 530225 w 663575"/>
              <a:gd name="connsiteY28" fmla="*/ 406400 h 536575"/>
              <a:gd name="connsiteX29" fmla="*/ 565150 w 663575"/>
              <a:gd name="connsiteY29" fmla="*/ 368300 h 536575"/>
              <a:gd name="connsiteX30" fmla="*/ 577850 w 663575"/>
              <a:gd name="connsiteY30" fmla="*/ 358775 h 536575"/>
              <a:gd name="connsiteX31" fmla="*/ 590550 w 663575"/>
              <a:gd name="connsiteY31" fmla="*/ 352425 h 536575"/>
              <a:gd name="connsiteX32" fmla="*/ 625475 w 663575"/>
              <a:gd name="connsiteY32" fmla="*/ 323850 h 536575"/>
              <a:gd name="connsiteX33" fmla="*/ 638175 w 663575"/>
              <a:gd name="connsiteY33" fmla="*/ 314325 h 536575"/>
              <a:gd name="connsiteX34" fmla="*/ 644525 w 663575"/>
              <a:gd name="connsiteY34" fmla="*/ 301625 h 536575"/>
              <a:gd name="connsiteX35" fmla="*/ 657225 w 663575"/>
              <a:gd name="connsiteY35" fmla="*/ 292100 h 536575"/>
              <a:gd name="connsiteX36" fmla="*/ 660400 w 663575"/>
              <a:gd name="connsiteY36" fmla="*/ 279400 h 536575"/>
              <a:gd name="connsiteX37" fmla="*/ 663575 w 663575"/>
              <a:gd name="connsiteY37" fmla="*/ 269875 h 536575"/>
              <a:gd name="connsiteX38" fmla="*/ 654050 w 663575"/>
              <a:gd name="connsiteY38" fmla="*/ 257175 h 536575"/>
              <a:gd name="connsiteX39" fmla="*/ 581025 w 663575"/>
              <a:gd name="connsiteY39" fmla="*/ 222250 h 536575"/>
              <a:gd name="connsiteX40" fmla="*/ 533400 w 663575"/>
              <a:gd name="connsiteY40" fmla="*/ 196850 h 536575"/>
              <a:gd name="connsiteX41" fmla="*/ 488950 w 663575"/>
              <a:gd name="connsiteY41" fmla="*/ 180975 h 536575"/>
              <a:gd name="connsiteX42" fmla="*/ 479425 w 663575"/>
              <a:gd name="connsiteY42" fmla="*/ 171450 h 536575"/>
              <a:gd name="connsiteX43" fmla="*/ 438150 w 663575"/>
              <a:gd name="connsiteY43" fmla="*/ 136525 h 536575"/>
              <a:gd name="connsiteX44" fmla="*/ 428625 w 663575"/>
              <a:gd name="connsiteY44" fmla="*/ 123825 h 536575"/>
              <a:gd name="connsiteX45" fmla="*/ 415925 w 663575"/>
              <a:gd name="connsiteY45" fmla="*/ 92075 h 536575"/>
              <a:gd name="connsiteX46" fmla="*/ 412750 w 663575"/>
              <a:gd name="connsiteY46" fmla="*/ 82550 h 536575"/>
              <a:gd name="connsiteX47" fmla="*/ 393700 w 663575"/>
              <a:gd name="connsiteY47" fmla="*/ 60325 h 536575"/>
              <a:gd name="connsiteX48" fmla="*/ 374650 w 663575"/>
              <a:gd name="connsiteY48" fmla="*/ 31750 h 536575"/>
              <a:gd name="connsiteX49" fmla="*/ 365125 w 663575"/>
              <a:gd name="connsiteY49" fmla="*/ 25400 h 536575"/>
              <a:gd name="connsiteX50" fmla="*/ 352425 w 663575"/>
              <a:gd name="connsiteY50" fmla="*/ 9525 h 536575"/>
              <a:gd name="connsiteX51" fmla="*/ 342900 w 663575"/>
              <a:gd name="connsiteY51" fmla="*/ 0 h 536575"/>
              <a:gd name="connsiteX52" fmla="*/ 320675 w 663575"/>
              <a:gd name="connsiteY52" fmla="*/ 38100 h 536575"/>
              <a:gd name="connsiteX53" fmla="*/ 307975 w 663575"/>
              <a:gd name="connsiteY53" fmla="*/ 50800 h 536575"/>
              <a:gd name="connsiteX54" fmla="*/ 292100 w 663575"/>
              <a:gd name="connsiteY54" fmla="*/ 69850 h 536575"/>
              <a:gd name="connsiteX55" fmla="*/ 247650 w 663575"/>
              <a:gd name="connsiteY55" fmla="*/ 107950 h 536575"/>
              <a:gd name="connsiteX56" fmla="*/ 228600 w 663575"/>
              <a:gd name="connsiteY56" fmla="*/ 123825 h 536575"/>
              <a:gd name="connsiteX57" fmla="*/ 206375 w 663575"/>
              <a:gd name="connsiteY57" fmla="*/ 136525 h 536575"/>
              <a:gd name="connsiteX58" fmla="*/ 158750 w 663575"/>
              <a:gd name="connsiteY58" fmla="*/ 174625 h 536575"/>
              <a:gd name="connsiteX59" fmla="*/ 123825 w 663575"/>
              <a:gd name="connsiteY59" fmla="*/ 196850 h 536575"/>
              <a:gd name="connsiteX60" fmla="*/ 98425 w 663575"/>
              <a:gd name="connsiteY60" fmla="*/ 219075 h 536575"/>
              <a:gd name="connsiteX61" fmla="*/ 88900 w 663575"/>
              <a:gd name="connsiteY61" fmla="*/ 225425 h 536575"/>
              <a:gd name="connsiteX62" fmla="*/ 69850 w 663575"/>
              <a:gd name="connsiteY62" fmla="*/ 244475 h 536575"/>
              <a:gd name="connsiteX63" fmla="*/ 60325 w 663575"/>
              <a:gd name="connsiteY63" fmla="*/ 250825 h 536575"/>
              <a:gd name="connsiteX64" fmla="*/ 38100 w 663575"/>
              <a:gd name="connsiteY64" fmla="*/ 279400 h 536575"/>
              <a:gd name="connsiteX65" fmla="*/ 25400 w 663575"/>
              <a:gd name="connsiteY65" fmla="*/ 288925 h 536575"/>
              <a:gd name="connsiteX66" fmla="*/ 0 w 663575"/>
              <a:gd name="connsiteY66" fmla="*/ 301625 h 53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63575" h="536575">
                <a:moveTo>
                  <a:pt x="0" y="301625"/>
                </a:moveTo>
                <a:lnTo>
                  <a:pt x="0" y="301625"/>
                </a:lnTo>
                <a:cubicBezTo>
                  <a:pt x="7408" y="310092"/>
                  <a:pt x="13958" y="319394"/>
                  <a:pt x="22225" y="327025"/>
                </a:cubicBezTo>
                <a:cubicBezTo>
                  <a:pt x="27833" y="332201"/>
                  <a:pt x="34925" y="335492"/>
                  <a:pt x="41275" y="339725"/>
                </a:cubicBezTo>
                <a:lnTo>
                  <a:pt x="50800" y="346075"/>
                </a:lnTo>
                <a:cubicBezTo>
                  <a:pt x="62667" y="363875"/>
                  <a:pt x="50517" y="347940"/>
                  <a:pt x="69850" y="365125"/>
                </a:cubicBezTo>
                <a:cubicBezTo>
                  <a:pt x="97710" y="389889"/>
                  <a:pt x="74763" y="373692"/>
                  <a:pt x="95250" y="387350"/>
                </a:cubicBezTo>
                <a:cubicBezTo>
                  <a:pt x="110215" y="409798"/>
                  <a:pt x="90671" y="382771"/>
                  <a:pt x="114300" y="406400"/>
                </a:cubicBezTo>
                <a:cubicBezTo>
                  <a:pt x="118042" y="410142"/>
                  <a:pt x="120083" y="415358"/>
                  <a:pt x="123825" y="419100"/>
                </a:cubicBezTo>
                <a:cubicBezTo>
                  <a:pt x="126523" y="421798"/>
                  <a:pt x="130652" y="422752"/>
                  <a:pt x="133350" y="425450"/>
                </a:cubicBezTo>
                <a:cubicBezTo>
                  <a:pt x="137092" y="429192"/>
                  <a:pt x="139431" y="434132"/>
                  <a:pt x="142875" y="438150"/>
                </a:cubicBezTo>
                <a:cubicBezTo>
                  <a:pt x="151255" y="447926"/>
                  <a:pt x="166473" y="459200"/>
                  <a:pt x="174625" y="466725"/>
                </a:cubicBezTo>
                <a:cubicBezTo>
                  <a:pt x="181224" y="472816"/>
                  <a:pt x="186203" y="480794"/>
                  <a:pt x="193675" y="485775"/>
                </a:cubicBezTo>
                <a:cubicBezTo>
                  <a:pt x="200025" y="490008"/>
                  <a:pt x="207329" y="493079"/>
                  <a:pt x="212725" y="498475"/>
                </a:cubicBezTo>
                <a:cubicBezTo>
                  <a:pt x="215900" y="501650"/>
                  <a:pt x="218325" y="505819"/>
                  <a:pt x="222250" y="508000"/>
                </a:cubicBezTo>
                <a:cubicBezTo>
                  <a:pt x="228101" y="511251"/>
                  <a:pt x="235731" y="510637"/>
                  <a:pt x="241300" y="514350"/>
                </a:cubicBezTo>
                <a:cubicBezTo>
                  <a:pt x="247650" y="518583"/>
                  <a:pt x="253110" y="524637"/>
                  <a:pt x="260350" y="527050"/>
                </a:cubicBezTo>
                <a:lnTo>
                  <a:pt x="288925" y="536575"/>
                </a:lnTo>
                <a:cubicBezTo>
                  <a:pt x="313352" y="530468"/>
                  <a:pt x="290434" y="537711"/>
                  <a:pt x="320675" y="520700"/>
                </a:cubicBezTo>
                <a:cubicBezTo>
                  <a:pt x="330988" y="514899"/>
                  <a:pt x="341842" y="510117"/>
                  <a:pt x="352425" y="504825"/>
                </a:cubicBezTo>
                <a:cubicBezTo>
                  <a:pt x="357523" y="502276"/>
                  <a:pt x="363318" y="501243"/>
                  <a:pt x="368300" y="498475"/>
                </a:cubicBezTo>
                <a:cubicBezTo>
                  <a:pt x="372926" y="495905"/>
                  <a:pt x="376374" y="491520"/>
                  <a:pt x="381000" y="488950"/>
                </a:cubicBezTo>
                <a:cubicBezTo>
                  <a:pt x="385982" y="486182"/>
                  <a:pt x="391637" y="484845"/>
                  <a:pt x="396875" y="482600"/>
                </a:cubicBezTo>
                <a:cubicBezTo>
                  <a:pt x="406456" y="478494"/>
                  <a:pt x="415812" y="473869"/>
                  <a:pt x="425450" y="469900"/>
                </a:cubicBezTo>
                <a:cubicBezTo>
                  <a:pt x="433811" y="466457"/>
                  <a:pt x="442762" y="464419"/>
                  <a:pt x="450850" y="460375"/>
                </a:cubicBezTo>
                <a:cubicBezTo>
                  <a:pt x="457676" y="456962"/>
                  <a:pt x="463308" y="451520"/>
                  <a:pt x="469900" y="447675"/>
                </a:cubicBezTo>
                <a:cubicBezTo>
                  <a:pt x="476032" y="444098"/>
                  <a:pt x="482960" y="441962"/>
                  <a:pt x="488950" y="438150"/>
                </a:cubicBezTo>
                <a:cubicBezTo>
                  <a:pt x="494667" y="434512"/>
                  <a:pt x="499273" y="429336"/>
                  <a:pt x="504825" y="425450"/>
                </a:cubicBezTo>
                <a:cubicBezTo>
                  <a:pt x="521960" y="413456"/>
                  <a:pt x="518221" y="420405"/>
                  <a:pt x="530225" y="406400"/>
                </a:cubicBezTo>
                <a:cubicBezTo>
                  <a:pt x="545891" y="388124"/>
                  <a:pt x="538370" y="388385"/>
                  <a:pt x="565150" y="368300"/>
                </a:cubicBezTo>
                <a:cubicBezTo>
                  <a:pt x="569383" y="365125"/>
                  <a:pt x="573363" y="361580"/>
                  <a:pt x="577850" y="358775"/>
                </a:cubicBezTo>
                <a:cubicBezTo>
                  <a:pt x="581864" y="356267"/>
                  <a:pt x="586733" y="355224"/>
                  <a:pt x="590550" y="352425"/>
                </a:cubicBezTo>
                <a:cubicBezTo>
                  <a:pt x="602680" y="343530"/>
                  <a:pt x="613442" y="332875"/>
                  <a:pt x="625475" y="323850"/>
                </a:cubicBezTo>
                <a:lnTo>
                  <a:pt x="638175" y="314325"/>
                </a:lnTo>
                <a:cubicBezTo>
                  <a:pt x="640292" y="310092"/>
                  <a:pt x="641445" y="305219"/>
                  <a:pt x="644525" y="301625"/>
                </a:cubicBezTo>
                <a:cubicBezTo>
                  <a:pt x="647969" y="297607"/>
                  <a:pt x="654149" y="296406"/>
                  <a:pt x="657225" y="292100"/>
                </a:cubicBezTo>
                <a:cubicBezTo>
                  <a:pt x="659761" y="288549"/>
                  <a:pt x="659201" y="283596"/>
                  <a:pt x="660400" y="279400"/>
                </a:cubicBezTo>
                <a:cubicBezTo>
                  <a:pt x="661319" y="276182"/>
                  <a:pt x="662517" y="273050"/>
                  <a:pt x="663575" y="269875"/>
                </a:cubicBezTo>
                <a:cubicBezTo>
                  <a:pt x="660400" y="265642"/>
                  <a:pt x="658340" y="260273"/>
                  <a:pt x="654050" y="257175"/>
                </a:cubicBezTo>
                <a:cubicBezTo>
                  <a:pt x="613205" y="227676"/>
                  <a:pt x="617662" y="231409"/>
                  <a:pt x="581025" y="222250"/>
                </a:cubicBezTo>
                <a:cubicBezTo>
                  <a:pt x="564476" y="212793"/>
                  <a:pt x="551017" y="204557"/>
                  <a:pt x="533400" y="196850"/>
                </a:cubicBezTo>
                <a:cubicBezTo>
                  <a:pt x="520733" y="191308"/>
                  <a:pt x="502514" y="185496"/>
                  <a:pt x="488950" y="180975"/>
                </a:cubicBezTo>
                <a:cubicBezTo>
                  <a:pt x="485775" y="177800"/>
                  <a:pt x="482969" y="174207"/>
                  <a:pt x="479425" y="171450"/>
                </a:cubicBezTo>
                <a:cubicBezTo>
                  <a:pt x="458176" y="154923"/>
                  <a:pt x="456822" y="161422"/>
                  <a:pt x="438150" y="136525"/>
                </a:cubicBezTo>
                <a:cubicBezTo>
                  <a:pt x="434975" y="132292"/>
                  <a:pt x="430992" y="128558"/>
                  <a:pt x="428625" y="123825"/>
                </a:cubicBezTo>
                <a:cubicBezTo>
                  <a:pt x="423527" y="113630"/>
                  <a:pt x="419530" y="102889"/>
                  <a:pt x="415925" y="92075"/>
                </a:cubicBezTo>
                <a:cubicBezTo>
                  <a:pt x="414867" y="88900"/>
                  <a:pt x="414410" y="85456"/>
                  <a:pt x="412750" y="82550"/>
                </a:cubicBezTo>
                <a:cubicBezTo>
                  <a:pt x="400242" y="60661"/>
                  <a:pt x="407212" y="78341"/>
                  <a:pt x="393700" y="60325"/>
                </a:cubicBezTo>
                <a:cubicBezTo>
                  <a:pt x="384631" y="48233"/>
                  <a:pt x="385152" y="42252"/>
                  <a:pt x="374650" y="31750"/>
                </a:cubicBezTo>
                <a:cubicBezTo>
                  <a:pt x="371952" y="29052"/>
                  <a:pt x="367823" y="28098"/>
                  <a:pt x="365125" y="25400"/>
                </a:cubicBezTo>
                <a:cubicBezTo>
                  <a:pt x="360333" y="20608"/>
                  <a:pt x="356887" y="14625"/>
                  <a:pt x="352425" y="9525"/>
                </a:cubicBezTo>
                <a:cubicBezTo>
                  <a:pt x="349468" y="6146"/>
                  <a:pt x="346075" y="3175"/>
                  <a:pt x="342900" y="0"/>
                </a:cubicBezTo>
                <a:cubicBezTo>
                  <a:pt x="335492" y="12700"/>
                  <a:pt x="331071" y="27704"/>
                  <a:pt x="320675" y="38100"/>
                </a:cubicBezTo>
                <a:cubicBezTo>
                  <a:pt x="316442" y="42333"/>
                  <a:pt x="311980" y="46350"/>
                  <a:pt x="307975" y="50800"/>
                </a:cubicBezTo>
                <a:cubicBezTo>
                  <a:pt x="302445" y="56944"/>
                  <a:pt x="298101" y="64165"/>
                  <a:pt x="292100" y="69850"/>
                </a:cubicBezTo>
                <a:cubicBezTo>
                  <a:pt x="277933" y="83271"/>
                  <a:pt x="262519" y="95311"/>
                  <a:pt x="247650" y="107950"/>
                </a:cubicBezTo>
                <a:cubicBezTo>
                  <a:pt x="241352" y="113303"/>
                  <a:pt x="235777" y="119724"/>
                  <a:pt x="228600" y="123825"/>
                </a:cubicBezTo>
                <a:cubicBezTo>
                  <a:pt x="221192" y="128058"/>
                  <a:pt x="213318" y="131566"/>
                  <a:pt x="206375" y="136525"/>
                </a:cubicBezTo>
                <a:cubicBezTo>
                  <a:pt x="138908" y="184716"/>
                  <a:pt x="232312" y="125584"/>
                  <a:pt x="158750" y="174625"/>
                </a:cubicBezTo>
                <a:cubicBezTo>
                  <a:pt x="136231" y="189638"/>
                  <a:pt x="140684" y="182399"/>
                  <a:pt x="123825" y="196850"/>
                </a:cubicBezTo>
                <a:cubicBezTo>
                  <a:pt x="96412" y="220347"/>
                  <a:pt x="137571" y="189715"/>
                  <a:pt x="98425" y="219075"/>
                </a:cubicBezTo>
                <a:cubicBezTo>
                  <a:pt x="95372" y="221365"/>
                  <a:pt x="91752" y="222890"/>
                  <a:pt x="88900" y="225425"/>
                </a:cubicBezTo>
                <a:cubicBezTo>
                  <a:pt x="82188" y="231391"/>
                  <a:pt x="77322" y="239494"/>
                  <a:pt x="69850" y="244475"/>
                </a:cubicBezTo>
                <a:cubicBezTo>
                  <a:pt x="66675" y="246592"/>
                  <a:pt x="62892" y="248001"/>
                  <a:pt x="60325" y="250825"/>
                </a:cubicBezTo>
                <a:cubicBezTo>
                  <a:pt x="52208" y="259754"/>
                  <a:pt x="47753" y="272160"/>
                  <a:pt x="38100" y="279400"/>
                </a:cubicBezTo>
                <a:cubicBezTo>
                  <a:pt x="33867" y="282575"/>
                  <a:pt x="29735" y="285890"/>
                  <a:pt x="25400" y="288925"/>
                </a:cubicBezTo>
                <a:cubicBezTo>
                  <a:pt x="19148" y="293302"/>
                  <a:pt x="4233" y="299508"/>
                  <a:pt x="0" y="301625"/>
                </a:cubicBezTo>
                <a:close/>
              </a:path>
            </a:pathLst>
          </a:custGeom>
          <a:solidFill>
            <a:schemeClr val="accent2">
              <a:alpha val="54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C31C2D1C-735B-16EB-8950-3CB1CC3279DE}"/>
              </a:ext>
            </a:extLst>
          </p:cNvPr>
          <p:cNvSpPr/>
          <p:nvPr/>
        </p:nvSpPr>
        <p:spPr>
          <a:xfrm>
            <a:off x="6092190" y="873759"/>
            <a:ext cx="1215390" cy="365760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Keresés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735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EFCE4-B479-7FD1-D7A6-CAF6EEE1C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EE05C03A-8F63-1F26-461B-77020370A1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980381"/>
              </p:ext>
            </p:extLst>
          </p:nvPr>
        </p:nvGraphicFramePr>
        <p:xfrm>
          <a:off x="227557" y="4437216"/>
          <a:ext cx="11157993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999">
                  <a:extLst>
                    <a:ext uri="{9D8B030D-6E8A-4147-A177-3AD203B41FA5}">
                      <a16:colId xmlns:a16="http://schemas.microsoft.com/office/drawing/2014/main" val="3142218700"/>
                    </a:ext>
                  </a:extLst>
                </a:gridCol>
                <a:gridCol w="1593999">
                  <a:extLst>
                    <a:ext uri="{9D8B030D-6E8A-4147-A177-3AD203B41FA5}">
                      <a16:colId xmlns:a16="http://schemas.microsoft.com/office/drawing/2014/main" val="2576769523"/>
                    </a:ext>
                  </a:extLst>
                </a:gridCol>
                <a:gridCol w="1593999">
                  <a:extLst>
                    <a:ext uri="{9D8B030D-6E8A-4147-A177-3AD203B41FA5}">
                      <a16:colId xmlns:a16="http://schemas.microsoft.com/office/drawing/2014/main" val="3550925423"/>
                    </a:ext>
                  </a:extLst>
                </a:gridCol>
                <a:gridCol w="1593999">
                  <a:extLst>
                    <a:ext uri="{9D8B030D-6E8A-4147-A177-3AD203B41FA5}">
                      <a16:colId xmlns:a16="http://schemas.microsoft.com/office/drawing/2014/main" val="3921360817"/>
                    </a:ext>
                  </a:extLst>
                </a:gridCol>
                <a:gridCol w="1593999">
                  <a:extLst>
                    <a:ext uri="{9D8B030D-6E8A-4147-A177-3AD203B41FA5}">
                      <a16:colId xmlns:a16="http://schemas.microsoft.com/office/drawing/2014/main" val="47107338"/>
                    </a:ext>
                  </a:extLst>
                </a:gridCol>
                <a:gridCol w="1593999">
                  <a:extLst>
                    <a:ext uri="{9D8B030D-6E8A-4147-A177-3AD203B41FA5}">
                      <a16:colId xmlns:a16="http://schemas.microsoft.com/office/drawing/2014/main" val="919922741"/>
                    </a:ext>
                  </a:extLst>
                </a:gridCol>
                <a:gridCol w="1593999">
                  <a:extLst>
                    <a:ext uri="{9D8B030D-6E8A-4147-A177-3AD203B41FA5}">
                      <a16:colId xmlns:a16="http://schemas.microsoft.com/office/drawing/2014/main" val="31407622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968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9886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32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4917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254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71205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F1F6B73-A229-6609-D303-F5F0CB4ED358}"/>
              </a:ext>
            </a:extLst>
          </p:cNvPr>
          <p:cNvSpPr/>
          <p:nvPr/>
        </p:nvSpPr>
        <p:spPr>
          <a:xfrm>
            <a:off x="0" y="4008872"/>
            <a:ext cx="12192000" cy="31721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55730B4-2F4C-9B7C-79A4-AAB9AB2BDC96}"/>
              </a:ext>
            </a:extLst>
          </p:cNvPr>
          <p:cNvGrpSpPr/>
          <p:nvPr/>
        </p:nvGrpSpPr>
        <p:grpSpPr>
          <a:xfrm>
            <a:off x="0" y="0"/>
            <a:ext cx="12192000" cy="736600"/>
            <a:chOff x="5543550" y="0"/>
            <a:chExt cx="6648450" cy="3954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BF64337-4F70-03E7-03F0-4FEF1BBB1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4010"/>
            <a:stretch/>
          </p:blipFill>
          <p:spPr>
            <a:xfrm>
              <a:off x="9023350" y="0"/>
              <a:ext cx="3168650" cy="3954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79555B6-C4E9-27EC-17CB-519931717F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71042"/>
            <a:stretch/>
          </p:blipFill>
          <p:spPr>
            <a:xfrm>
              <a:off x="5543550" y="0"/>
              <a:ext cx="3530600" cy="395442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2640C164-0E2A-B6B1-5D56-A7705B39B3C2}"/>
              </a:ext>
            </a:extLst>
          </p:cNvPr>
          <p:cNvSpPr/>
          <p:nvPr/>
        </p:nvSpPr>
        <p:spPr>
          <a:xfrm>
            <a:off x="0" y="736600"/>
            <a:ext cx="12192000" cy="6578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30CAFE-79DD-8619-D620-A88C29F6A6FA}"/>
              </a:ext>
            </a:extLst>
          </p:cNvPr>
          <p:cNvSpPr/>
          <p:nvPr/>
        </p:nvSpPr>
        <p:spPr>
          <a:xfrm>
            <a:off x="9494520" y="873759"/>
            <a:ext cx="2522220" cy="365760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13C8259-A6DA-ABFC-59E7-D66557AF0850}"/>
              </a:ext>
            </a:extLst>
          </p:cNvPr>
          <p:cNvSpPr/>
          <p:nvPr/>
        </p:nvSpPr>
        <p:spPr>
          <a:xfrm>
            <a:off x="13386917" y="953135"/>
            <a:ext cx="1973580" cy="365760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Űrlapok</a:t>
            </a:r>
            <a:endParaRPr lang="en-GB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06BF84-11DE-94BD-0FA9-BD8A90386BC0}"/>
              </a:ext>
            </a:extLst>
          </p:cNvPr>
          <p:cNvSpPr/>
          <p:nvPr/>
        </p:nvSpPr>
        <p:spPr>
          <a:xfrm>
            <a:off x="13452212" y="1335011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Vendég rögzítése</a:t>
            </a:r>
            <a:endParaRPr lang="en-GB" sz="14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0657C91-4478-CEC9-94A2-E9BB509B5A82}"/>
              </a:ext>
            </a:extLst>
          </p:cNvPr>
          <p:cNvSpPr/>
          <p:nvPr/>
        </p:nvSpPr>
        <p:spPr>
          <a:xfrm>
            <a:off x="13452212" y="1559801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Káresemény</a:t>
            </a:r>
            <a:endParaRPr lang="en-GB" sz="14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D585707-BB8C-E15E-B1E4-7C72CEB8F25E}"/>
              </a:ext>
            </a:extLst>
          </p:cNvPr>
          <p:cNvSpPr/>
          <p:nvPr/>
        </p:nvSpPr>
        <p:spPr>
          <a:xfrm>
            <a:off x="13452212" y="1784591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Kártya elvesztése</a:t>
            </a:r>
            <a:endParaRPr lang="en-GB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AAD7B1-75BF-266F-9331-B44B83D61787}"/>
              </a:ext>
            </a:extLst>
          </p:cNvPr>
          <p:cNvSpPr txBox="1"/>
          <p:nvPr/>
        </p:nvSpPr>
        <p:spPr>
          <a:xfrm>
            <a:off x="1543049" y="745001"/>
            <a:ext cx="3448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3200" b="1" dirty="0"/>
              <a:t>Dolgozói</a:t>
            </a:r>
            <a:endParaRPr lang="en-GB" sz="3200" b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919F38B2-634F-91D2-563E-A38A52451721}"/>
              </a:ext>
            </a:extLst>
          </p:cNvPr>
          <p:cNvSpPr/>
          <p:nvPr/>
        </p:nvSpPr>
        <p:spPr>
          <a:xfrm>
            <a:off x="13452212" y="2014461"/>
            <a:ext cx="1885950" cy="224790"/>
          </a:xfrm>
          <a:prstGeom prst="roundRect">
            <a:avLst>
              <a:gd name="adj" fmla="val 0"/>
            </a:avLst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Takarítás igénylése</a:t>
            </a:r>
            <a:endParaRPr lang="en-GB" sz="1400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D641C21-4A27-6AAF-607F-612343BA3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941" y="780978"/>
            <a:ext cx="1366059" cy="552680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C1B13D2-249D-5B87-1706-EBC2F0EB724B}"/>
              </a:ext>
            </a:extLst>
          </p:cNvPr>
          <p:cNvSpPr/>
          <p:nvPr/>
        </p:nvSpPr>
        <p:spPr>
          <a:xfrm>
            <a:off x="4546086" y="873759"/>
            <a:ext cx="1215390" cy="365760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Kezdőlap</a:t>
            </a:r>
            <a:endParaRPr lang="en-GB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4658E9-924E-6454-0B57-2BAA765FD657}"/>
              </a:ext>
            </a:extLst>
          </p:cNvPr>
          <p:cNvSpPr/>
          <p:nvPr/>
        </p:nvSpPr>
        <p:spPr>
          <a:xfrm>
            <a:off x="7400697" y="953135"/>
            <a:ext cx="1885950" cy="224790"/>
          </a:xfrm>
          <a:prstGeom prst="roundRect">
            <a:avLst>
              <a:gd name="adj" fmla="val 0"/>
            </a:avLst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1400" dirty="0"/>
              <a:t>Hallgató rögzítése</a:t>
            </a:r>
            <a:endParaRPr lang="en-GB" sz="1400" dirty="0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3220BDA-8A81-7AC0-8A17-D8349559860C}"/>
              </a:ext>
            </a:extLst>
          </p:cNvPr>
          <p:cNvSpPr txBox="1"/>
          <p:nvPr/>
        </p:nvSpPr>
        <p:spPr>
          <a:xfrm>
            <a:off x="4750799" y="4062116"/>
            <a:ext cx="751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rgbClr val="7030A0"/>
                </a:solidFill>
              </a:rPr>
              <a:t>Floor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91A2CA9-1645-9132-C99A-BE95E312F9FA}"/>
              </a:ext>
            </a:extLst>
          </p:cNvPr>
          <p:cNvSpPr txBox="1"/>
          <p:nvPr/>
        </p:nvSpPr>
        <p:spPr>
          <a:xfrm>
            <a:off x="3650276" y="4052680"/>
            <a:ext cx="7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rgbClr val="7030A0"/>
                </a:solidFill>
              </a:rPr>
              <a:t>Room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D069D5-9D29-9B57-8302-339428BDF060}"/>
              </a:ext>
            </a:extLst>
          </p:cNvPr>
          <p:cNvSpPr txBox="1"/>
          <p:nvPr/>
        </p:nvSpPr>
        <p:spPr>
          <a:xfrm>
            <a:off x="5840498" y="4043245"/>
            <a:ext cx="9187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>
                <a:solidFill>
                  <a:srgbClr val="7030A0"/>
                </a:solidFill>
              </a:rPr>
              <a:t>Building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ECB12F-00ED-094D-8268-1E4F5E83D9B2}"/>
              </a:ext>
            </a:extLst>
          </p:cNvPr>
          <p:cNvSpPr txBox="1"/>
          <p:nvPr/>
        </p:nvSpPr>
        <p:spPr>
          <a:xfrm>
            <a:off x="1133597" y="4034970"/>
            <a:ext cx="15702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rgbClr val="7030A0"/>
                </a:solidFill>
              </a:rPr>
              <a:t>Student</a:t>
            </a:r>
            <a:r>
              <a:rPr lang="hu-HU" sz="1400" b="1" dirty="0">
                <a:solidFill>
                  <a:srgbClr val="7030A0"/>
                </a:solidFill>
              </a:rPr>
              <a:t> </a:t>
            </a:r>
            <a:r>
              <a:rPr lang="hu-HU" sz="1400" b="1" dirty="0" err="1">
                <a:solidFill>
                  <a:srgbClr val="7030A0"/>
                </a:solidFill>
              </a:rPr>
              <a:t>name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94BF5-F08B-E657-7AA3-117283644736}"/>
              </a:ext>
            </a:extLst>
          </p:cNvPr>
          <p:cNvSpPr txBox="1"/>
          <p:nvPr/>
        </p:nvSpPr>
        <p:spPr>
          <a:xfrm>
            <a:off x="2609590" y="4043245"/>
            <a:ext cx="7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rgbClr val="7030A0"/>
                </a:solidFill>
              </a:rPr>
              <a:t>State</a:t>
            </a:r>
            <a:endParaRPr lang="en-GB" b="1" dirty="0">
              <a:solidFill>
                <a:srgbClr val="7030A0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6B18F16-1496-CF47-316B-E0D0849B7670}"/>
              </a:ext>
            </a:extLst>
          </p:cNvPr>
          <p:cNvSpPr/>
          <p:nvPr/>
        </p:nvSpPr>
        <p:spPr>
          <a:xfrm>
            <a:off x="5974822" y="874589"/>
            <a:ext cx="1215390" cy="365760"/>
          </a:xfrm>
          <a:prstGeom prst="roundRect">
            <a:avLst/>
          </a:prstGeom>
          <a:solidFill>
            <a:srgbClr val="7030A0"/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Keresés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673CCD-20F0-15DE-6B5B-BA07B9D04E2F}"/>
              </a:ext>
            </a:extLst>
          </p:cNvPr>
          <p:cNvSpPr txBox="1"/>
          <p:nvPr/>
        </p:nvSpPr>
        <p:spPr>
          <a:xfrm>
            <a:off x="240673" y="4043245"/>
            <a:ext cx="7020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b="1" dirty="0" err="1">
                <a:solidFill>
                  <a:srgbClr val="7030A0"/>
                </a:solidFill>
              </a:rPr>
              <a:t>Date</a:t>
            </a:r>
            <a:endParaRPr lang="en-GB" b="1" dirty="0">
              <a:solidFill>
                <a:srgbClr val="7030A0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2411343-55AD-F4E3-CF0E-8BC7DEF5254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202"/>
          <a:stretch/>
        </p:blipFill>
        <p:spPr>
          <a:xfrm rot="10800000">
            <a:off x="11961964" y="4326082"/>
            <a:ext cx="225510" cy="2531917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27A7852B-4AF6-3557-818F-3EE469225007}"/>
              </a:ext>
            </a:extLst>
          </p:cNvPr>
          <p:cNvSpPr/>
          <p:nvPr/>
        </p:nvSpPr>
        <p:spPr>
          <a:xfrm>
            <a:off x="13249735" y="2301160"/>
            <a:ext cx="3202339" cy="387091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788EF5A-DFF9-A573-5921-B4FE3E366119}"/>
              </a:ext>
            </a:extLst>
          </p:cNvPr>
          <p:cNvSpPr txBox="1"/>
          <p:nvPr/>
        </p:nvSpPr>
        <p:spPr>
          <a:xfrm>
            <a:off x="14087391" y="2689654"/>
            <a:ext cx="1773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000" b="1" dirty="0"/>
              <a:t>Értesítések:</a:t>
            </a:r>
            <a:endParaRPr lang="en-GB" sz="3200" b="1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DFD16654-1287-A322-5154-0932F4796494}"/>
              </a:ext>
            </a:extLst>
          </p:cNvPr>
          <p:cNvSpPr txBox="1"/>
          <p:nvPr/>
        </p:nvSpPr>
        <p:spPr>
          <a:xfrm>
            <a:off x="13495894" y="3313988"/>
            <a:ext cx="29561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/>
              <a:t>Xy vendég nem lépett még 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/>
              <a:t>Tartozása van xy-nak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sz="2000" b="1" dirty="0"/>
              <a:t>Xy kárt </a:t>
            </a:r>
            <a:r>
              <a:rPr lang="hu-HU" sz="2000" b="1" dirty="0" err="1"/>
              <a:t>jelenetett</a:t>
            </a:r>
            <a:r>
              <a:rPr lang="hu-HU" sz="2000" b="1" dirty="0"/>
              <a:t> be</a:t>
            </a:r>
            <a:endParaRPr lang="en-GB" sz="32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AB53558-F96F-23A0-78B1-C3059EA0F0CA}"/>
              </a:ext>
            </a:extLst>
          </p:cNvPr>
          <p:cNvSpPr/>
          <p:nvPr/>
        </p:nvSpPr>
        <p:spPr>
          <a:xfrm>
            <a:off x="0" y="1525015"/>
            <a:ext cx="11404600" cy="237272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 err="1">
                <a:solidFill>
                  <a:schemeClr val="tx1"/>
                </a:solidFill>
              </a:rPr>
              <a:t>KPIs</a:t>
            </a:r>
            <a:endParaRPr lang="hu-HU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Kiadható szobák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Be-</a:t>
            </a:r>
            <a:r>
              <a:rPr lang="hu-HU" dirty="0" err="1">
                <a:solidFill>
                  <a:schemeClr val="tx1"/>
                </a:solidFill>
              </a:rPr>
              <a:t>checkolt</a:t>
            </a:r>
            <a:r>
              <a:rPr lang="hu-HU" dirty="0">
                <a:solidFill>
                  <a:schemeClr val="tx1"/>
                </a:solidFill>
              </a:rPr>
              <a:t> hallgatók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dirty="0" err="1">
                <a:solidFill>
                  <a:schemeClr val="tx1"/>
                </a:solidFill>
              </a:rPr>
              <a:t>Össes</a:t>
            </a:r>
            <a:r>
              <a:rPr lang="hu-HU" dirty="0">
                <a:solidFill>
                  <a:schemeClr val="tx1"/>
                </a:solidFill>
              </a:rPr>
              <a:t> szoba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hu-HU" dirty="0">
                <a:solidFill>
                  <a:schemeClr val="tx1"/>
                </a:solidFill>
              </a:rPr>
              <a:t>Duális hallgatók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379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353</Words>
  <Application>Microsoft Office PowerPoint</Application>
  <PresentationFormat>Widescreen</PresentationFormat>
  <Paragraphs>151</Paragraphs>
  <Slides>11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Kovács Márk 2</dc:creator>
  <cp:lastModifiedBy>Kovács Márk 2</cp:lastModifiedBy>
  <cp:revision>113</cp:revision>
  <dcterms:created xsi:type="dcterms:W3CDTF">2025-02-18T12:09:10Z</dcterms:created>
  <dcterms:modified xsi:type="dcterms:W3CDTF">2025-02-20T18:37:27Z</dcterms:modified>
</cp:coreProperties>
</file>